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3.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4.xml" ContentType="application/vnd.openxmlformats-officedocument.themeOverride+xml"/>
  <Override PartName="/ppt/notesSlides/notesSlide11.xml" ContentType="application/vnd.openxmlformats-officedocument.presentationml.notesSlide+xml"/>
  <Override PartName="/ppt/theme/themeOverride5.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6.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7.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8.xml" ContentType="application/vnd.openxmlformats-officedocument.themeOverride+xml"/>
  <Override PartName="/ppt/notesSlides/notesSlide20.xml" ContentType="application/vnd.openxmlformats-officedocument.presentationml.notesSlide+xml"/>
  <Override PartName="/ppt/theme/themeOverride9.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heme/themeOverride10.xml" ContentType="application/vnd.openxmlformats-officedocument.themeOverride+xml"/>
  <Override PartName="/ppt/notesSlides/notesSlide23.xml" ContentType="application/vnd.openxmlformats-officedocument.presentationml.notesSlide+xml"/>
  <Override PartName="/ppt/theme/themeOverride11.xml" ContentType="application/vnd.openxmlformats-officedocument.themeOverride+xml"/>
  <Override PartName="/ppt/notesSlides/notesSlide24.xml" ContentType="application/vnd.openxmlformats-officedocument.presentationml.notesSlide+xml"/>
  <Override PartName="/ppt/theme/themeOverride12.xml" ContentType="application/vnd.openxmlformats-officedocument.themeOverride+xml"/>
  <Override PartName="/ppt/notesSlides/notesSlide25.xml" ContentType="application/vnd.openxmlformats-officedocument.presentationml.notesSlide+xml"/>
  <Override PartName="/ppt/theme/themeOverride13.xml" ContentType="application/vnd.openxmlformats-officedocument.themeOverride+xml"/>
  <Override PartName="/ppt/notesSlides/notesSlide26.xml" ContentType="application/vnd.openxmlformats-officedocument.presentationml.notesSlide+xml"/>
  <Override PartName="/ppt/theme/themeOverride14.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2"/>
    <p:sldId id="357" r:id="rId3"/>
    <p:sldId id="673" r:id="rId4"/>
    <p:sldId id="637" r:id="rId5"/>
    <p:sldId id="635" r:id="rId6"/>
    <p:sldId id="627" r:id="rId7"/>
    <p:sldId id="644" r:id="rId8"/>
    <p:sldId id="672" r:id="rId9"/>
    <p:sldId id="665" r:id="rId10"/>
    <p:sldId id="349" r:id="rId11"/>
    <p:sldId id="675" r:id="rId12"/>
    <p:sldId id="636" r:id="rId13"/>
    <p:sldId id="638" r:id="rId14"/>
    <p:sldId id="626" r:id="rId15"/>
    <p:sldId id="667" r:id="rId16"/>
    <p:sldId id="669" r:id="rId17"/>
    <p:sldId id="674" r:id="rId18"/>
    <p:sldId id="666" r:id="rId19"/>
    <p:sldId id="668" r:id="rId20"/>
    <p:sldId id="620" r:id="rId21"/>
    <p:sldId id="333" r:id="rId22"/>
    <p:sldId id="291" r:id="rId23"/>
    <p:sldId id="619" r:id="rId24"/>
    <p:sldId id="352" r:id="rId25"/>
    <p:sldId id="267" r:id="rId26"/>
    <p:sldId id="354" r:id="rId27"/>
    <p:sldId id="344" r:id="rId28"/>
  </p:sldIdLst>
  <p:sldSz cx="12192000" cy="6858000"/>
  <p:notesSz cx="6808788" cy="9940925"/>
  <p:defaultTextStyle>
    <a:lvl1pPr marL="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1pPr>
    <a:lvl2pPr marL="4572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0000FF"/>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smNativeData">
      <pr:guideOptions xmlns="smNativeData" xmlns:pr="smNativeData" xmlns:p15="http://schemas.microsoft.com/office/powerpoint/2012/main" xmlns:p14="http://schemas.microsoft.com/office/powerpoint/2010/main" xmlns:mc="http://schemas.openxmlformats.org/markup-compatibility/2006" dt="1762892874" snapToBorders="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7C14EC-AB2A-4F7A-A47C-3D36CAD8A9DA}" v="10" dt="2026-05-26T10:32:59.338"/>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55" autoAdjust="0"/>
    <p:restoredTop sz="78205" autoAdjust="0"/>
  </p:normalViewPr>
  <p:slideViewPr>
    <p:cSldViewPr snapToGrid="0">
      <p:cViewPr varScale="1">
        <p:scale>
          <a:sx n="49" d="100"/>
          <a:sy n="49" d="100"/>
        </p:scale>
        <p:origin x="1104" y="48"/>
      </p:cViewPr>
      <p:guideLst/>
    </p:cSldViewPr>
  </p:slideViewPr>
  <p:outlineViewPr>
    <p:cViewPr>
      <p:scale>
        <a:sx n="33" d="100"/>
        <a:sy n="33" d="100"/>
      </p:scale>
      <p:origin x="0" y="0"/>
    </p:cViewPr>
  </p:outlineViewPr>
  <p:notesTextViewPr>
    <p:cViewPr>
      <p:scale>
        <a:sx n="75" d="100"/>
        <a:sy n="75" d="100"/>
      </p:scale>
      <p:origin x="0" y="0"/>
    </p:cViewPr>
  </p:notesTextViewPr>
  <p:sorterViewPr>
    <p:cViewPr>
      <p:scale>
        <a:sx n="75" d="100"/>
        <a:sy n="75" d="100"/>
      </p:scale>
      <p:origin x="0" y="-2152"/>
    </p:cViewPr>
  </p:sorterViewPr>
  <p:notesViewPr>
    <p:cSldViewPr snapToGrid="0">
      <p:cViewPr>
        <p:scale>
          <a:sx n="65" d="100"/>
          <a:sy n="65" d="100"/>
        </p:scale>
        <p:origin x="1848" y="212"/>
      </p:cViewPr>
      <p:guideLst/>
    </p:cSldViewPr>
  </p:notesViewPr>
  <p:gridSpacing cx="71755" cy="7175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ämer, Ralf" userId="5f3cba8a-a5ff-4f93-8683-67a9a498ffa1" providerId="ADAL" clId="{59B8AE0E-142B-40D9-A364-59057BD31373}"/>
    <pc:docChg chg="undo custSel addSld delSld modSld sldOrd">
      <pc:chgData name="Krämer, Ralf" userId="5f3cba8a-a5ff-4f93-8683-67a9a498ffa1" providerId="ADAL" clId="{59B8AE0E-142B-40D9-A364-59057BD31373}" dt="2026-05-26T10:36:58.390" v="3061" actId="948"/>
      <pc:docMkLst>
        <pc:docMk/>
      </pc:docMkLst>
      <pc:sldChg chg="modSp mod">
        <pc:chgData name="Krämer, Ralf" userId="5f3cba8a-a5ff-4f93-8683-67a9a498ffa1" providerId="ADAL" clId="{59B8AE0E-142B-40D9-A364-59057BD31373}" dt="2026-05-26T10:36:58.390" v="3061" actId="948"/>
        <pc:sldMkLst>
          <pc:docMk/>
          <pc:sldMk cId="0" sldId="344"/>
        </pc:sldMkLst>
        <pc:spChg chg="mod">
          <ac:chgData name="Krämer, Ralf" userId="5f3cba8a-a5ff-4f93-8683-67a9a498ffa1" providerId="ADAL" clId="{59B8AE0E-142B-40D9-A364-59057BD31373}" dt="2026-05-26T10:36:58.390" v="3061" actId="948"/>
          <ac:spMkLst>
            <pc:docMk/>
            <pc:sldMk cId="0" sldId="344"/>
            <ac:spMk id="2" creationId="{00000000-0000-0000-0000-000000000000}"/>
          </ac:spMkLst>
        </pc:spChg>
      </pc:sldChg>
      <pc:sldChg chg="ord modNotesTx">
        <pc:chgData name="Krämer, Ralf" userId="5f3cba8a-a5ff-4f93-8683-67a9a498ffa1" providerId="ADAL" clId="{59B8AE0E-142B-40D9-A364-59057BD31373}" dt="2026-05-25T18:09:37.415" v="1582"/>
        <pc:sldMkLst>
          <pc:docMk/>
          <pc:sldMk cId="3729532068" sldId="626"/>
        </pc:sldMkLst>
      </pc:sldChg>
      <pc:sldChg chg="addSp delSp modSp mod">
        <pc:chgData name="Krämer, Ralf" userId="5f3cba8a-a5ff-4f93-8683-67a9a498ffa1" providerId="ADAL" clId="{59B8AE0E-142B-40D9-A364-59057BD31373}" dt="2026-05-26T10:19:10.458" v="2906" actId="14100"/>
        <pc:sldMkLst>
          <pc:docMk/>
          <pc:sldMk cId="1645559474" sldId="635"/>
        </pc:sldMkLst>
        <pc:picChg chg="del">
          <ac:chgData name="Krämer, Ralf" userId="5f3cba8a-a5ff-4f93-8683-67a9a498ffa1" providerId="ADAL" clId="{59B8AE0E-142B-40D9-A364-59057BD31373}" dt="2026-05-26T10:16:29.659" v="2883" actId="478"/>
          <ac:picMkLst>
            <pc:docMk/>
            <pc:sldMk cId="1645559474" sldId="635"/>
            <ac:picMk id="5" creationId="{DDD56915-A7C6-BB5A-3C76-BAB63F61C946}"/>
          </ac:picMkLst>
        </pc:picChg>
        <pc:picChg chg="add mod">
          <ac:chgData name="Krämer, Ralf" userId="5f3cba8a-a5ff-4f93-8683-67a9a498ffa1" providerId="ADAL" clId="{59B8AE0E-142B-40D9-A364-59057BD31373}" dt="2026-05-26T10:18:33.228" v="2903" actId="14100"/>
          <ac:picMkLst>
            <pc:docMk/>
            <pc:sldMk cId="1645559474" sldId="635"/>
            <ac:picMk id="6" creationId="{B6C3B7F4-7D6B-3B4B-9CCE-3332FAEEBDA8}"/>
          </ac:picMkLst>
        </pc:picChg>
        <pc:picChg chg="add mod">
          <ac:chgData name="Krämer, Ralf" userId="5f3cba8a-a5ff-4f93-8683-67a9a498ffa1" providerId="ADAL" clId="{59B8AE0E-142B-40D9-A364-59057BD31373}" dt="2026-05-26T10:19:10.458" v="2906" actId="14100"/>
          <ac:picMkLst>
            <pc:docMk/>
            <pc:sldMk cId="1645559474" sldId="635"/>
            <ac:picMk id="8" creationId="{57818B62-5015-9BB3-343B-1361076476FE}"/>
          </ac:picMkLst>
        </pc:picChg>
      </pc:sldChg>
      <pc:sldChg chg="del">
        <pc:chgData name="Krämer, Ralf" userId="5f3cba8a-a5ff-4f93-8683-67a9a498ffa1" providerId="ADAL" clId="{59B8AE0E-142B-40D9-A364-59057BD31373}" dt="2026-05-22T09:40:14.280" v="4" actId="47"/>
        <pc:sldMkLst>
          <pc:docMk/>
          <pc:sldMk cId="2941795216" sldId="664"/>
        </pc:sldMkLst>
      </pc:sldChg>
      <pc:sldChg chg="delSp modSp mod modClrScheme chgLayout modNotes modNotesTx">
        <pc:chgData name="Krämer, Ralf" userId="5f3cba8a-a5ff-4f93-8683-67a9a498ffa1" providerId="ADAL" clId="{59B8AE0E-142B-40D9-A364-59057BD31373}" dt="2026-05-26T10:33:15.998" v="3053" actId="14100"/>
        <pc:sldMkLst>
          <pc:docMk/>
          <pc:sldMk cId="3992187577" sldId="666"/>
        </pc:sldMkLst>
        <pc:spChg chg="mod modVis">
          <ac:chgData name="Krämer, Ralf" userId="5f3cba8a-a5ff-4f93-8683-67a9a498ffa1" providerId="ADAL" clId="{59B8AE0E-142B-40D9-A364-59057BD31373}" dt="2026-05-26T10:29:08.293" v="3046" actId="26606"/>
          <ac:spMkLst>
            <pc:docMk/>
            <pc:sldMk cId="3992187577" sldId="666"/>
            <ac:spMk id="2" creationId="{8D3D3432-2435-C6D9-5509-ED7F176D24D9}"/>
          </ac:spMkLst>
        </pc:spChg>
        <pc:spChg chg="mod modVis">
          <ac:chgData name="Krämer, Ralf" userId="5f3cba8a-a5ff-4f93-8683-67a9a498ffa1" providerId="ADAL" clId="{59B8AE0E-142B-40D9-A364-59057BD31373}" dt="2026-05-26T10:29:08.293" v="3046" actId="26606"/>
          <ac:spMkLst>
            <pc:docMk/>
            <pc:sldMk cId="3992187577" sldId="666"/>
            <ac:spMk id="3" creationId="{4FD8B69A-3F87-500B-674E-B83A72005E06}"/>
          </ac:spMkLst>
        </pc:spChg>
        <pc:picChg chg="del mod ord">
          <ac:chgData name="Krämer, Ralf" userId="5f3cba8a-a5ff-4f93-8683-67a9a498ffa1" providerId="ADAL" clId="{59B8AE0E-142B-40D9-A364-59057BD31373}" dt="2026-05-26T10:32:50.706" v="3049" actId="478"/>
          <ac:picMkLst>
            <pc:docMk/>
            <pc:sldMk cId="3992187577" sldId="666"/>
            <ac:picMk id="4" creationId="{7CF3713F-A108-3C53-A094-0F814BC97DFE}"/>
          </ac:picMkLst>
        </pc:picChg>
        <pc:picChg chg="del mod">
          <ac:chgData name="Krämer, Ralf" userId="5f3cba8a-a5ff-4f93-8683-67a9a498ffa1" providerId="ADAL" clId="{59B8AE0E-142B-40D9-A364-59057BD31373}" dt="2026-05-26T10:28:55.378" v="3045" actId="478"/>
          <ac:picMkLst>
            <pc:docMk/>
            <pc:sldMk cId="3992187577" sldId="666"/>
            <ac:picMk id="5" creationId="{0BCB6919-7396-45E4-A90F-86AA1F1B8236}"/>
          </ac:picMkLst>
        </pc:picChg>
        <pc:picChg chg="mod ord">
          <ac:chgData name="Krämer, Ralf" userId="5f3cba8a-a5ff-4f93-8683-67a9a498ffa1" providerId="ADAL" clId="{59B8AE0E-142B-40D9-A364-59057BD31373}" dt="2026-05-26T10:33:15.998" v="3053" actId="14100"/>
          <ac:picMkLst>
            <pc:docMk/>
            <pc:sldMk cId="3992187577" sldId="666"/>
            <ac:picMk id="6" creationId="{72921AFE-52C0-CC5E-BF3C-19A61443E068}"/>
          </ac:picMkLst>
        </pc:picChg>
      </pc:sldChg>
      <pc:sldChg chg="ord modNotesTx">
        <pc:chgData name="Krämer, Ralf" userId="5f3cba8a-a5ff-4f93-8683-67a9a498ffa1" providerId="ADAL" clId="{59B8AE0E-142B-40D9-A364-59057BD31373}" dt="2026-05-25T18:09:50.274" v="1583" actId="20577"/>
        <pc:sldMkLst>
          <pc:docMk/>
          <pc:sldMk cId="1661366694" sldId="667"/>
        </pc:sldMkLst>
      </pc:sldChg>
      <pc:sldChg chg="ord modNotesTx">
        <pc:chgData name="Krämer, Ralf" userId="5f3cba8a-a5ff-4f93-8683-67a9a498ffa1" providerId="ADAL" clId="{59B8AE0E-142B-40D9-A364-59057BD31373}" dt="2026-05-25T18:11:55.828" v="1839" actId="20577"/>
        <pc:sldMkLst>
          <pc:docMk/>
          <pc:sldMk cId="3315790248" sldId="669"/>
        </pc:sldMkLst>
      </pc:sldChg>
      <pc:sldChg chg="add">
        <pc:chgData name="Krämer, Ralf" userId="5f3cba8a-a5ff-4f93-8683-67a9a498ffa1" providerId="ADAL" clId="{59B8AE0E-142B-40D9-A364-59057BD31373}" dt="2026-05-22T09:40:10.237" v="3"/>
        <pc:sldMkLst>
          <pc:docMk/>
          <pc:sldMk cId="597144088" sldId="6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AAAAAAAAAAAoEgAAEQMAABAAAAAmAAAACAAAAL+fAAAAAAAAMAAAABQAAAAAAAAAAAD//wAAAQAAAP//AAABAA=="/>
              </a:ext>
            </a:extLst>
          </p:cNvSpPr>
          <p:nvPr>
            <p:ph type="hdr" sz="quarter"/>
          </p:nvPr>
        </p:nvSpPr>
        <p:spPr>
          <a:xfrm>
            <a:off x="0" y="0"/>
            <a:ext cx="2951480" cy="498475"/>
          </a:xfrm>
          <a:prstGeom prst="rect">
            <a:avLst/>
          </a:prstGeom>
        </p:spPr>
        <p:txBody>
          <a:bodyPr vert="horz" wrap="square" lIns="91440" tIns="45720" rIns="91440" bIns="45720" numCol="1" spcCol="215900" anchor="t">
            <a:prstTxWarp prst="textNoShape">
              <a:avLst/>
            </a:prstTxWarp>
          </a:bodyPr>
          <a:lstStyle>
            <a:lvl1pPr algn="l">
              <a:defRPr lang="de-de" sz="1200" cap="none"/>
            </a:lvl1pPr>
            <a:lvl2pPr>
              <a:defRPr lang="de-de" cap="none"/>
            </a:lvl2pPr>
            <a:lvl3pPr>
              <a:defRPr lang="de-de" cap="none"/>
            </a:lvl3pPr>
            <a:lvl4pPr>
              <a:defRPr lang="de-de" cap="none"/>
            </a:lvl4pPr>
            <a:lvl5pPr>
              <a:defRPr lang="de-de" cap="none"/>
            </a:lvl5pPr>
            <a:lvl6pPr>
              <a:defRPr lang="de-de" cap="none"/>
            </a:lvl6pPr>
            <a:lvl7pPr>
              <a:defRPr lang="de-de" cap="none"/>
            </a:lvl7pPr>
            <a:lvl8pPr>
              <a:defRPr lang="de-de" cap="none"/>
            </a:lvl8pPr>
            <a:lvl9pPr>
              <a:defRPr lang="de-de" cap="none"/>
            </a:lvl9pPr>
          </a:lstStyle>
          <a:p>
            <a:pPr>
              <a:defRPr lang="de-de"/>
            </a:pPr>
            <a:endParaRPr/>
          </a:p>
        </p:txBody>
      </p:sp>
      <p:sp>
        <p:nvSpPr>
          <p:cNvPr id="3" name="Datums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uRcAAAAAAADgKQAAEQMAABAAAAAmAAAACAAAAL+fAAAAAAAAMAAAABQAAAAAAAAAAAD//wAAAQAAAP//AAABAA=="/>
              </a:ext>
            </a:extLst>
          </p:cNvSpPr>
          <p:nvPr>
            <p:ph type="dt" idx="10"/>
          </p:nvPr>
        </p:nvSpPr>
        <p:spPr>
          <a:xfrm>
            <a:off x="3856355" y="0"/>
            <a:ext cx="2950845" cy="498475"/>
          </a:xfrm>
          <a:prstGeom prst="rect">
            <a:avLst/>
          </a:prstGeom>
        </p:spPr>
        <p:txBody>
          <a:bodyPr vert="horz" wrap="square" lIns="91440" tIns="45720" rIns="91440" bIns="45720" numCol="1" spcCol="215900" anchor="t">
            <a:prstTxWarp prst="textNoShape">
              <a:avLst/>
            </a:prstTxWarp>
          </a:bodyPr>
          <a:lstStyle>
            <a:lvl1pPr algn="r">
              <a:defRPr lang="de-de" sz="1200" cap="none"/>
            </a:lvl1pPr>
            <a:lvl2pPr>
              <a:defRPr lang="de-de" cap="none"/>
            </a:lvl2pPr>
            <a:lvl3pPr>
              <a:defRPr lang="de-de" cap="none"/>
            </a:lvl3pPr>
            <a:lvl4pPr>
              <a:defRPr lang="de-de" cap="none"/>
            </a:lvl4pPr>
            <a:lvl5pPr>
              <a:defRPr lang="de-de" cap="none"/>
            </a:lvl5pPr>
            <a:lvl6pPr>
              <a:defRPr lang="de-de" cap="none"/>
            </a:lvl6pPr>
            <a:lvl7pPr>
              <a:defRPr lang="de-de" cap="none"/>
            </a:lvl7pPr>
            <a:lvl8pPr>
              <a:defRPr lang="de-de" cap="none"/>
            </a:lvl8pPr>
            <a:lvl9pPr>
              <a:defRPr lang="de-de" cap="none"/>
            </a:lvl9pPr>
          </a:lstStyle>
          <a:p>
            <a:pPr>
              <a:defRPr lang="de-de"/>
            </a:pPr>
            <a:fld id="{35770664-2AD8-22F0-96CF-DCA548816089}" type="datetime1">
              <a:t>11.06.2026</a:t>
            </a:fld>
            <a:endParaRPr/>
          </a:p>
        </p:txBody>
      </p:sp>
      <p:sp>
        <p:nvSpPr>
          <p:cNvPr id="4" name="Folienbildplatzhalter 3"/>
          <p:cNvSpPr>
            <a:spLocks noGrp="1" noRot="1" noChangeAspect="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nAIAAKYHAABHJwAASBwAABAAAAAmAAAACAAAAL8fAAD/HwAAMAAAABQAAAAAAAAAAAD//wAAAQAAAP//AAABAA=="/>
              </a:ext>
            </a:extLst>
          </p:cNvSpPr>
          <p:nvPr>
            <p:ph type="sldImg" idx="2"/>
          </p:nvPr>
        </p:nvSpPr>
        <p:spPr>
          <a:xfrm>
            <a:off x="424180" y="1243330"/>
            <a:ext cx="5960745" cy="3354070"/>
          </a:xfrm>
          <a:prstGeom prst="rect">
            <a:avLst/>
          </a:prstGeom>
          <a:noFill/>
          <a:ln w="12700" cap="flat" cmpd="sng" algn="ctr">
            <a:solidFill>
              <a:srgbClr val="000000"/>
            </a:solidFill>
            <a:prstDash val="solid"/>
            <a:headEnd type="none"/>
            <a:tailEnd type="none"/>
          </a:ln>
        </p:spPr>
        <p:txBody>
          <a:bodyPr vert="horz" wrap="square" lIns="91440" tIns="45720" rIns="91440" bIns="45720" numCol="1" spcCol="215900" anchor="ctr">
            <a:prstTxWarp prst="textNoShape">
              <a:avLst/>
            </a:prstTxWarp>
          </a:bodyPr>
          <a:lstStyle/>
          <a:p>
            <a:pPr>
              <a:defRPr lang="de-de"/>
            </a:pPr>
            <a:endParaRPr/>
          </a:p>
        </p:txBody>
      </p:sp>
      <p:sp>
        <p:nvSpPr>
          <p:cNvPr id="5" name="Notizenplatzhalter 4"/>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QQAAG8dAACyJQAAgjUAABAAAAAmAAAACAAAAL8fAAD/HwAAMAAAABQAAAAAAAAAAAD//wAAAQAAAP//AAABAA=="/>
              </a:ext>
            </a:extLst>
          </p:cNvSpPr>
          <p:nvPr>
            <p:ph type="body" idx="3"/>
          </p:nvPr>
        </p:nvSpPr>
        <p:spPr>
          <a:xfrm>
            <a:off x="681355" y="4784725"/>
            <a:ext cx="5446395" cy="3913505"/>
          </a:xfrm>
          <a:prstGeom prst="rect">
            <a:avLst/>
          </a:prstGeom>
          <a:noFill/>
          <a:ln>
            <a:noFill/>
          </a:ln>
        </p:spPr>
        <p:txBody>
          <a:bodyPr vert="horz" wrap="square" lIns="91440" tIns="45720" rIns="91440" bIns="45720" numCol="1" spcCol="215900" anchor="t">
            <a:prstTxWarp prst="textNoShape">
              <a:avLst/>
            </a:prstTxWarp>
          </a:bodyPr>
          <a:lstStyle/>
          <a:p>
            <a:pPr>
              <a:defRPr lang="de-de"/>
            </a:pPr>
            <a:r>
              <a:t>Mastertextformat bearbeiten</a:t>
            </a:r>
          </a:p>
          <a:p>
            <a:pPr lvl="1">
              <a:defRPr lang="de-de"/>
            </a:pPr>
            <a:r>
              <a:t>Zweite Ebene</a:t>
            </a:r>
          </a:p>
          <a:p>
            <a:pPr lvl="2">
              <a:defRPr lang="de-de"/>
            </a:pPr>
            <a:r>
              <a:t>Dritte Ebene</a:t>
            </a:r>
          </a:p>
          <a:p>
            <a:pPr lvl="3">
              <a:defRPr lang="de-de"/>
            </a:pPr>
            <a:r>
              <a:t>Vierte Ebene</a:t>
            </a:r>
          </a:p>
          <a:p>
            <a:pPr lvl="4">
              <a:defRPr lang="de-de"/>
            </a:pPr>
            <a:r>
              <a:t>Fünfte Ebene</a:t>
            </a:r>
          </a:p>
        </p:txBody>
      </p:sp>
      <p:sp>
        <p:nvSpPr>
          <p:cNvPr id="6" name="Fußzeilenplatzhalter 5"/>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AAAAABY6AAAoEgAAJz0AABAAAAAmAAAACAAAAL+fAAD/HwAAMAAAABQAAAAAAAAAAAD//wAAAQAAAP//AAABAA=="/>
              </a:ext>
            </a:extLst>
          </p:cNvSpPr>
          <p:nvPr>
            <p:ph type="ftr" sz="quarter" idx="11"/>
          </p:nvPr>
        </p:nvSpPr>
        <p:spPr>
          <a:xfrm>
            <a:off x="0" y="9442450"/>
            <a:ext cx="2951480" cy="498475"/>
          </a:xfrm>
          <a:prstGeom prst="rect">
            <a:avLst/>
          </a:prstGeom>
          <a:noFill/>
          <a:ln>
            <a:noFill/>
          </a:ln>
        </p:spPr>
        <p:txBody>
          <a:bodyPr vert="horz" wrap="square" lIns="91440" tIns="45720" rIns="91440" bIns="45720" numCol="1" spcCol="215900" anchor="b">
            <a:prstTxWarp prst="textNoShape">
              <a:avLst/>
            </a:prstTxWarp>
          </a:bodyPr>
          <a:lstStyle>
            <a:lvl1pPr algn="l">
              <a:defRPr lang="de-de" sz="1200" cap="none"/>
            </a:lvl1pPr>
            <a:lvl2pPr>
              <a:defRPr lang="de-de" cap="none"/>
            </a:lvl2pPr>
            <a:lvl3pPr>
              <a:defRPr lang="de-de" cap="none"/>
            </a:lvl3pPr>
            <a:lvl4pPr>
              <a:defRPr lang="de-de" cap="none"/>
            </a:lvl4pPr>
            <a:lvl5pPr>
              <a:defRPr lang="de-de" cap="none"/>
            </a:lvl5pPr>
            <a:lvl6pPr>
              <a:defRPr lang="de-de" cap="none"/>
            </a:lvl6pPr>
            <a:lvl7pPr>
              <a:defRPr lang="de-de" cap="none"/>
            </a:lvl7pPr>
            <a:lvl8pPr>
              <a:defRPr lang="de-de" cap="none"/>
            </a:lvl8pPr>
            <a:lvl9pPr>
              <a:defRPr lang="de-de" cap="none"/>
            </a:lvl9pPr>
          </a:lstStyle>
          <a:p>
            <a:pPr>
              <a:defRPr lang="de-de"/>
            </a:pPr>
            <a:endParaRPr/>
          </a:p>
        </p:txBody>
      </p:sp>
      <p:sp>
        <p:nvSpPr>
          <p:cNvPr id="7" name="Foliennummernplatzhalter 6"/>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RcAABY6AADgKQAAJz0AABAAAAAmAAAACAAAAL+fAAD/HwAAMAAAABQAAAAAAAAAAAD//wAAAQAAAP//AAABAA=="/>
              </a:ext>
            </a:extLst>
          </p:cNvSpPr>
          <p:nvPr>
            <p:ph type="sldNum" sz="quarter" idx="12"/>
          </p:nvPr>
        </p:nvSpPr>
        <p:spPr>
          <a:xfrm>
            <a:off x="3856355" y="9442450"/>
            <a:ext cx="2950845" cy="498475"/>
          </a:xfrm>
          <a:prstGeom prst="rect">
            <a:avLst/>
          </a:prstGeom>
          <a:noFill/>
          <a:ln>
            <a:noFill/>
          </a:ln>
        </p:spPr>
        <p:txBody>
          <a:bodyPr vert="horz" wrap="square" lIns="91440" tIns="45720" rIns="91440" bIns="45720" numCol="1" spcCol="215900" anchor="b">
            <a:prstTxWarp prst="textNoShape">
              <a:avLst/>
            </a:prstTxWarp>
          </a:bodyPr>
          <a:lstStyle>
            <a:lvl1pPr algn="r">
              <a:defRPr lang="de-de" sz="1200" cap="none"/>
            </a:lvl1pPr>
            <a:lvl2pPr>
              <a:defRPr lang="de-de" cap="none"/>
            </a:lvl2pPr>
            <a:lvl3pPr>
              <a:defRPr lang="de-de" cap="none"/>
            </a:lvl3pPr>
            <a:lvl4pPr>
              <a:defRPr lang="de-de" cap="none"/>
            </a:lvl4pPr>
            <a:lvl5pPr>
              <a:defRPr lang="de-de" cap="none"/>
            </a:lvl5pPr>
            <a:lvl6pPr>
              <a:defRPr lang="de-de" cap="none"/>
            </a:lvl6pPr>
            <a:lvl7pPr>
              <a:defRPr lang="de-de" cap="none"/>
            </a:lvl7pPr>
            <a:lvl8pPr>
              <a:defRPr lang="de-de" cap="none"/>
            </a:lvl8pPr>
            <a:lvl9pPr>
              <a:defRPr lang="de-de" cap="none"/>
            </a:lvl9pPr>
          </a:lstStyle>
          <a:p>
            <a:pPr>
              <a:defRPr lang="de-de"/>
            </a:pPr>
            <a:fld id="{35774D5D-13D8-22BB-96CF-E5EE038160B0}" type="slidenum">
              <a:t>‹Nr.›</a:t>
            </a:fld>
            <a:endParaRPr/>
          </a:p>
        </p:txBody>
      </p:sp>
    </p:spTree>
  </p:cSld>
  <p:clrMap bg1="lt1" tx1="dk1" bg2="lt2" tx2="dk2" accent1="accent1" accent2="accent2" accent3="accent3" accent4="accent4" accent5="accent5" accent6="accent6" hlink="hlink" folHlink="folHlink"/>
  <p:hf hdr="0" ftr="0"/>
  <p:notesStyle>
    <a:lvl1pPr marL="0" marR="0" indent="0" algn="l" defTabSz="914400">
      <a:lnSpc>
        <a:spcPct val="100000"/>
      </a:lnSpc>
      <a:spcBef>
        <a:spcPts val="0"/>
      </a:spcBef>
      <a:spcAft>
        <a:spcPts val="0"/>
      </a:spcAft>
      <a:buNone/>
      <a:tabLst/>
      <a:defRPr lang="de-de" sz="1200" b="0" i="0" u="none" strike="noStrike" kern="1" cap="none" spc="0" baseline="0">
        <a:solidFill>
          <a:schemeClr val="tx1"/>
        </a:solidFill>
        <a:effectLst/>
        <a:latin typeface="Calibri" pitchFamily="2" charset="0"/>
        <a:ea typeface="Calibri" pitchFamily="2" charset="0"/>
        <a:cs typeface="Calibri" pitchFamily="2" charset="0"/>
      </a:defRPr>
    </a:lvl1pPr>
    <a:lvl2pPr marL="457200" marR="0" indent="0" algn="l" defTabSz="914400">
      <a:lnSpc>
        <a:spcPct val="100000"/>
      </a:lnSpc>
      <a:spcBef>
        <a:spcPts val="0"/>
      </a:spcBef>
      <a:spcAft>
        <a:spcPts val="0"/>
      </a:spcAft>
      <a:buNone/>
      <a:tabLst/>
      <a:defRPr lang="de-de" sz="12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lang="de-de" sz="12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lang="de-de" sz="12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lang="de-de" sz="12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lang="de-de" sz="1200" b="0" i="0" u="none" strike="noStrike" kern="1" cap="none"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lang="de-de" sz="1200" b="0" i="0" u="none" strike="noStrike" kern="1" cap="none"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lang="de-de" sz="1200" b="0" i="0" u="none" strike="noStrike" kern="1" cap="none"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lang="de-de" sz="1200" b="0" i="0" u="none" strike="noStrike" kern="1" cap="none" spc="0" baseline="0">
        <a:solidFill>
          <a:schemeClr val="tx1"/>
        </a:solidFill>
        <a:effectLst/>
        <a:latin typeface="Calibri" pitchFamily="2" charset="0"/>
        <a:ea typeface="Calibri" pitchFamily="2" charset="0"/>
        <a:cs typeface="Calibri" pitchFamily="2" charset="0"/>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hemeOverride" Target="../theme/themeOverride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hemeOverride" Target="../theme/themeOverride4.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hemeOverride" Target="../theme/themeOverride5.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hemeOverride" Target="../theme/themeOverride6.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hemeOverride" Target="../theme/themeOverride7.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notesMaster" Target="../notesMasters/notesMaster1.xml"/><Relationship Id="rId1" Type="http://schemas.openxmlformats.org/officeDocument/2006/relationships/themeOverride" Target="../theme/themeOverride8.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hemeOverride" Target="../theme/themeOverride2.xml"/></Relationships>
</file>

<file path=ppt/notesSlides/_rels/notesSlide20.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notesMaster" Target="../notesMasters/notesMaster1.xml"/><Relationship Id="rId1" Type="http://schemas.openxmlformats.org/officeDocument/2006/relationships/themeOverride" Target="../theme/themeOverride9.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slide" Target="../slides/slide23.xml"/><Relationship Id="rId2" Type="http://schemas.openxmlformats.org/officeDocument/2006/relationships/notesMaster" Target="../notesMasters/notesMaster1.xml"/><Relationship Id="rId1" Type="http://schemas.openxmlformats.org/officeDocument/2006/relationships/themeOverride" Target="../theme/themeOverride10.xml"/></Relationships>
</file>

<file path=ppt/notesSlides/_rels/notesSlide23.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notesMaster" Target="../notesMasters/notesMaster1.xml"/><Relationship Id="rId1" Type="http://schemas.openxmlformats.org/officeDocument/2006/relationships/themeOverride" Target="../theme/themeOverride11.xml"/></Relationships>
</file>

<file path=ppt/notesSlides/_rels/notesSlide24.xml.rels><?xml version="1.0" encoding="UTF-8" standalone="yes"?>
<Relationships xmlns="http://schemas.openxmlformats.org/package/2006/relationships"><Relationship Id="rId3" Type="http://schemas.openxmlformats.org/officeDocument/2006/relationships/slide" Target="../slides/slide25.xml"/><Relationship Id="rId2" Type="http://schemas.openxmlformats.org/officeDocument/2006/relationships/notesMaster" Target="../notesMasters/notesMaster1.xml"/><Relationship Id="rId1" Type="http://schemas.openxmlformats.org/officeDocument/2006/relationships/themeOverride" Target="../theme/themeOverride12.xml"/></Relationships>
</file>

<file path=ppt/notesSlides/_rels/notesSlide25.xml.rels><?xml version="1.0" encoding="UTF-8" standalone="yes"?>
<Relationships xmlns="http://schemas.openxmlformats.org/package/2006/relationships"><Relationship Id="rId3" Type="http://schemas.openxmlformats.org/officeDocument/2006/relationships/slide" Target="../slides/slide26.xml"/><Relationship Id="rId2" Type="http://schemas.openxmlformats.org/officeDocument/2006/relationships/notesMaster" Target="../notesMasters/notesMaster1.xml"/><Relationship Id="rId1" Type="http://schemas.openxmlformats.org/officeDocument/2006/relationships/themeOverride" Target="../theme/themeOverride13.xml"/></Relationships>
</file>

<file path=ppt/notesSlides/_rels/notesSlide26.xml.rels><?xml version="1.0" encoding="UTF-8" standalone="yes"?>
<Relationships xmlns="http://schemas.openxmlformats.org/package/2006/relationships"><Relationship Id="rId3" Type="http://schemas.openxmlformats.org/officeDocument/2006/relationships/slide" Target="../slides/slide27.xml"/><Relationship Id="rId2" Type="http://schemas.openxmlformats.org/officeDocument/2006/relationships/notesMaster" Target="../notesMasters/notesMaster1.xml"/><Relationship Id="rId1" Type="http://schemas.openxmlformats.org/officeDocument/2006/relationships/themeOverride" Target="../theme/themeOverride14.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hemeOverride" Target="../theme/themeOverride3.xml"/><Relationship Id="rId4" Type="http://schemas.openxmlformats.org/officeDocument/2006/relationships/hyperlink" Target="https://www.youtube.com/watch?v=sqOcgRIubfA"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nAIAAKYHAABHJwAASBwAABAAAAAmAAAACAAAAAEOAAAAAAAAMAAAABQAAAAAAAAAAAD//wAAAQAAAP//AAABAA=="/>
              </a:ext>
            </a:extLst>
          </p:cNvSpPr>
          <p:nvPr>
            <p:ph type="sldImg"/>
          </p:nvPr>
        </p:nvSpPr>
        <p:spPr>
          <a:xfrm>
            <a:off x="423863" y="1243013"/>
            <a:ext cx="5961062" cy="3354387"/>
          </a:xfrm>
        </p:spPr>
      </p:sp>
      <p:sp>
        <p:nvSpPr>
          <p:cNvPr id="3" name="Notizen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QQAAG8dAACyJQAAgjUAABAAAAAmAAAACAAAAAEOAAAAAAAAMAAAABQAAAAAAAAAAAD//wAAAQAAAP//AAABAA=="/>
              </a:ext>
            </a:extLst>
          </p:cNvSpPr>
          <p:nvPr>
            <p:ph type="body" idx="1"/>
          </p:nvPr>
        </p:nvSpPr>
        <p:spPr>
          <a:xfrm>
            <a:off x="681355" y="4784725"/>
            <a:ext cx="5446395" cy="3913505"/>
          </a:xfrm>
        </p:spPr>
        <p:txBody>
          <a:bodyPr/>
          <a:lstStyle/>
          <a:p>
            <a:pPr>
              <a:defRPr lang="de-de"/>
            </a:pPr>
            <a:r>
              <a:rPr lang="de-DE" dirty="0"/>
              <a:t>Ich vertrete hier meine persönliche Auffassung als Aktiver in der Friedensbewegung, nicht die von ver.di oder der Gewerkschaften., sondern ich kritisiere diese.</a:t>
            </a:r>
          </a:p>
          <a:p>
            <a:pPr>
              <a:defRPr lang="de-de"/>
            </a:pPr>
            <a:r>
              <a:rPr lang="de-DE" dirty="0"/>
              <a:t>Je mehr für Aufrüstung ausgegeben wird, desto weniger Geld wird für den Sozialstaat da sein. Auch wenn das zunächst durch zusätzliche Kreditaufnahme bezahlt wird. </a:t>
            </a:r>
            <a:endParaRPr dirty="0"/>
          </a:p>
        </p:txBody>
      </p:sp>
      <p:sp>
        <p:nvSpPr>
          <p:cNvPr id="4" name="Foliennummern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RcAABY6AADgKQAAJz0AABAAAAAmAAAACAAAAAEOAAAAAAAAMAAAABQAAAAAAAAAAAD//wAAAQAAAP//AAABAA=="/>
              </a:ext>
            </a:extLst>
          </p:cNvSpPr>
          <p:nvPr>
            <p:ph type="sldNum" sz="quarter" idx="12"/>
          </p:nvPr>
        </p:nvSpPr>
        <p:spPr>
          <a:xfrm>
            <a:off x="3856355" y="9442450"/>
            <a:ext cx="2950845" cy="498475"/>
          </a:xfrm>
        </p:spPr>
        <p:txBody>
          <a:bodyPr/>
          <a:lstStyle/>
          <a:p>
            <a:pPr>
              <a:defRPr lang="de-de"/>
            </a:pPr>
            <a:fld id="{357770AB-E5D8-2286-96CF-13D33E816046}" type="slidenum">
              <a:t>1</a:t>
            </a:fld>
            <a:endParaRPr/>
          </a:p>
        </p:txBody>
      </p:sp>
    </p:spTree>
  </p:cSld>
  <p:clrMapOvr>
    <a:overrideClrMapping bg1="lt1" tx1="dk1" bg2="lt2" tx2="dk2" accent1="accent1" accent2="accent2" accent3="accent3" accent4="accent4" accent5="accent5" accent6="accent6" hlink="hlink" folHlink="folHlink"/>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nAIAAKYHAABHJwAASBwAABAAAAAmAAAACAAAAAEOAAAAAAAAMAAAABQAAAAAAAAAAAD//wAAAQAAAP//AAABAA=="/>
              </a:ext>
            </a:extLst>
          </p:cNvSpPr>
          <p:nvPr>
            <p:ph type="sldImg"/>
          </p:nvPr>
        </p:nvSpPr>
        <p:spPr>
          <a:xfrm>
            <a:off x="423863" y="1243013"/>
            <a:ext cx="5961062" cy="3354387"/>
          </a:xfrm>
        </p:spPr>
      </p:sp>
      <p:sp>
        <p:nvSpPr>
          <p:cNvPr id="3" name="Notizen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QQAAG8dAACyJQAAgjUAABAAAAAmAAAACAAAAAEOAAAAAAAAMAAAABQAAAAAAAAAAAD//wAAAQAAAP//AAABAA=="/>
              </a:ext>
            </a:extLst>
          </p:cNvSpPr>
          <p:nvPr>
            <p:ph type="body" idx="1"/>
          </p:nvPr>
        </p:nvSpPr>
        <p:spPr>
          <a:xfrm>
            <a:off x="681355" y="4784725"/>
            <a:ext cx="5446395" cy="3913505"/>
          </a:xfrm>
        </p:spPr>
        <p:txBody>
          <a:bodyPr/>
          <a:lstStyle/>
          <a:p>
            <a:pPr marL="0" marR="0" indent="0" algn="l" defTabSz="914400">
              <a:lnSpc>
                <a:spcPct val="100000"/>
              </a:lnSpc>
              <a:spcBef>
                <a:spcPts val="0"/>
              </a:spcBef>
              <a:spcAft>
                <a:spcPts val="0"/>
              </a:spcAft>
              <a:buNone/>
              <a:tabLst/>
              <a:defRPr lang="de-de"/>
            </a:pPr>
            <a:r>
              <a:rPr dirty="0"/>
              <a:t>Die Militärausgaben Deutschlands steigen schon seit mehreren Jahren wieder kräftig, seit 2019 auch anteilig am BIP (Tiefstand war 2005 mit 1,1%), 2023 über 1,5% (NATO 68 Mrd. € = &gt;1,6%), 2024 sind es im Plan über 86 Mrd. € = 2%, davon ca. 8 Mrd. € Ukraine-Hilfen. 2024 sogar 90,6 Mrd. € gemeldet, über 2,1% am BIP, 2025 100 Mrd. €, Verdreifachung </a:t>
            </a:r>
            <a:r>
              <a:rPr dirty="0" err="1"/>
              <a:t>gg</a:t>
            </a:r>
            <a:r>
              <a:rPr dirty="0"/>
              <a:t>. 2025.</a:t>
            </a:r>
          </a:p>
          <a:p>
            <a:pPr marL="0" marR="0" indent="0" algn="l" defTabSz="914400">
              <a:lnSpc>
                <a:spcPct val="100000"/>
              </a:lnSpc>
              <a:spcBef>
                <a:spcPts val="0"/>
              </a:spcBef>
              <a:spcAft>
                <a:spcPts val="0"/>
              </a:spcAft>
              <a:buNone/>
              <a:tabLst/>
              <a:defRPr lang="de-de"/>
            </a:pPr>
            <a:r>
              <a:rPr lang="de-DE" sz="1200" b="0" i="0" u="none" strike="noStrike" kern="1" cap="none" spc="0" baseline="0" dirty="0">
                <a:solidFill>
                  <a:schemeClr val="tx1"/>
                </a:solidFill>
                <a:effectLst/>
                <a:latin typeface="Calibri" pitchFamily="2" charset="0"/>
                <a:ea typeface="Calibri" pitchFamily="2" charset="0"/>
                <a:cs typeface="Calibri" pitchFamily="2" charset="0"/>
              </a:rPr>
              <a:t>„Seit Februar 2022 haben wir die Ukraine mit Militärhilfe in Höhe von rund 40 Milliarden Euro unterstützt. Hinzu kommen weitere 36 Milliarden Euro an ziviler Hilfe“, erklärte er auf dem Deutsch-Ukrainischen Wirtschaftsforum in Berlin 14.12.2025. „Und 2026 werden wir weitere 11 Milliarden Euro für Militärhilfe bereitstellen“, so Merz.</a:t>
            </a:r>
            <a:endParaRPr dirty="0"/>
          </a:p>
          <a:p>
            <a:pPr>
              <a:defRPr lang="de-de"/>
            </a:pPr>
            <a:br>
              <a:rPr dirty="0"/>
            </a:br>
            <a:br>
              <a:rPr dirty="0"/>
            </a:br>
            <a:endParaRPr dirty="0"/>
          </a:p>
        </p:txBody>
      </p:sp>
      <p:sp>
        <p:nvSpPr>
          <p:cNvPr id="4" name="Foliennummern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RcAABY6AADgKQAAJz0AABAAAAAmAAAACAAAAAEOAAAAAAAAMAAAABQAAAAAAAAAAAD//wAAAQAAAP//AAABAA=="/>
              </a:ext>
            </a:extLst>
          </p:cNvSpPr>
          <p:nvPr>
            <p:ph type="sldNum" sz="quarter" idx="12"/>
          </p:nvPr>
        </p:nvSpPr>
        <p:spPr>
          <a:xfrm>
            <a:off x="3856355" y="9442450"/>
            <a:ext cx="2950845" cy="498475"/>
          </a:xfrm>
        </p:spPr>
        <p:txBody>
          <a:bodyPr/>
          <a:lstStyle/>
          <a:p>
            <a:pPr>
              <a:defRPr lang="de-de"/>
            </a:pPr>
            <a:fld id="{35772C2C-62D8-22DA-96CF-948F628160C1}" type="slidenum">
              <a:t>10</a:t>
            </a:fld>
            <a:endParaRPr/>
          </a:p>
        </p:txBody>
      </p:sp>
    </p:spTree>
  </p:cSld>
  <p:clrMapOvr>
    <a:overrideClrMapping bg1="lt1" tx1="dk1" bg2="lt2" tx2="dk2" accent1="accent1" accent2="accent2" accent3="accent3" accent4="accent4" accent5="accent5" accent6="accent6" hlink="hlink" folHlink="folHlink"/>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nAIAAKYHAABHJwAASBwAABAAAAAmAAAACAAAAAEOAAAAAAAAMAAAABQAAAAAAAAAAAD//wAAAQAAAP//AAABAA=="/>
              </a:ext>
            </a:extLst>
          </p:cNvSpPr>
          <p:nvPr>
            <p:ph type="sldImg"/>
          </p:nvPr>
        </p:nvSpPr>
        <p:spPr>
          <a:xfrm>
            <a:off x="423863" y="1243013"/>
            <a:ext cx="5961062" cy="3354387"/>
          </a:xfrm>
        </p:spPr>
      </p:sp>
      <p:sp>
        <p:nvSpPr>
          <p:cNvPr id="3" name="Notizen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QQAAG8dAACyJQAAgjUAABAAAAAmAAAACAAAAAEOAAAAAAAAMAAAABQAAAAAAAAAAAD//wAAAQAAAP//AAABAA=="/>
              </a:ext>
            </a:extLst>
          </p:cNvSpPr>
          <p:nvPr>
            <p:ph type="body" idx="1"/>
          </p:nvPr>
        </p:nvSpPr>
        <p:spPr>
          <a:xfrm>
            <a:off x="681355" y="4784725"/>
            <a:ext cx="5446395" cy="3913505"/>
          </a:xfrm>
        </p:spPr>
        <p:txBody>
          <a:bodyPr/>
          <a:lstStyle/>
          <a:p>
            <a:pPr>
              <a:defRPr lang="de-de"/>
            </a:pPr>
            <a:r>
              <a:rPr dirty="0"/>
              <a:t>In den kommenden Jahren massive Hochrüstung geplant. Zum Bundeshaushalt kommen noch die Ausgaben auf Kredit für das Sondervermögen Bundeswehr bis 2027. „Bereichsausnahme“: in Höhe und zeitlich unbegrenzte Verschuldungsmöglichkeit für Militärausgaben, soweit sie 1% des BIP übersteigen = „Kriegskredite“. Dabei geht es um Militärausgaben im engeren Sinne, 2030 dann 3,7%, geplant Deutschland Musterknabe vorfristig 3,5% erreicht und dann noch höher. 5% des BIP wären mehr als für alle öffentlichen Bildungsausgaben zusammen. Das wären 220 Mrd. Euro im Jahr 2025, über 260 Mrd. in 2030.  Kredit für Militär bis 2026 </a:t>
            </a:r>
            <a:r>
              <a:rPr lang="de-DE" dirty="0"/>
              <a:t>–</a:t>
            </a:r>
            <a:r>
              <a:rPr dirty="0"/>
              <a:t> 2030 588 Mrd. Euro. </a:t>
            </a:r>
          </a:p>
        </p:txBody>
      </p:sp>
      <p:sp>
        <p:nvSpPr>
          <p:cNvPr id="4" name="Foliennummern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RcAABY6AADgKQAAJz0AABAAAAAmAAAACAAAAAEOAAAAAAAAMAAAABQAAAAAAAAAAAD//wAAAQAAAP//AAABAA=="/>
              </a:ext>
            </a:extLst>
          </p:cNvSpPr>
          <p:nvPr>
            <p:ph type="sldNum" sz="quarter" idx="12"/>
          </p:nvPr>
        </p:nvSpPr>
        <p:spPr>
          <a:xfrm>
            <a:off x="3856355" y="9442450"/>
            <a:ext cx="2950845" cy="498475"/>
          </a:xfrm>
        </p:spPr>
        <p:txBody>
          <a:bodyPr/>
          <a:lstStyle/>
          <a:p>
            <a:pPr marL="0" marR="0" lvl="0" indent="0" algn="r" defTabSz="914400" eaLnBrk="1" fontAlgn="auto" latinLnBrk="0" hangingPunct="1">
              <a:lnSpc>
                <a:spcPct val="100000"/>
              </a:lnSpc>
              <a:spcBef>
                <a:spcPts val="0"/>
              </a:spcBef>
              <a:spcAft>
                <a:spcPts val="0"/>
              </a:spcAft>
              <a:buClrTx/>
              <a:buSzTx/>
              <a:buFontTx/>
              <a:buNone/>
              <a:tabLst/>
              <a:defRPr lang="de-de"/>
            </a:pPr>
            <a:fld id="{3577255B-15D8-22D3-96CF-E3866B8160B6}" type="slidenum">
              <a:rPr kumimoji="0" lang="de-de" sz="1200" b="0" i="0" u="none" strike="noStrike" kern="1" cap="none" spc="0" normalizeH="0" baseline="0" noProof="0">
                <a:ln>
                  <a:noFill/>
                </a:ln>
                <a:solidFill>
                  <a:srgbClr val="000000"/>
                </a:solidFill>
                <a:effectLst/>
                <a:uLnTx/>
                <a:uFillTx/>
                <a:latin typeface="Calibri" pitchFamily="2" charset="0"/>
                <a:ea typeface="Calibri" pitchFamily="2" charset="0"/>
                <a:cs typeface="Calibri" pitchFamily="2" charset="0"/>
              </a:rPr>
              <a:pPr marL="0" marR="0" lvl="0" indent="0" algn="r" defTabSz="914400" eaLnBrk="1" fontAlgn="auto" latinLnBrk="0" hangingPunct="1">
                <a:lnSpc>
                  <a:spcPct val="100000"/>
                </a:lnSpc>
                <a:spcBef>
                  <a:spcPts val="0"/>
                </a:spcBef>
                <a:spcAft>
                  <a:spcPts val="0"/>
                </a:spcAft>
                <a:buClrTx/>
                <a:buSzTx/>
                <a:buFontTx/>
                <a:buNone/>
                <a:tabLst/>
                <a:defRPr lang="de-de"/>
              </a:pPr>
              <a:t>11</a:t>
            </a:fld>
            <a:endParaRPr kumimoji="0" lang="de-de" sz="1200" b="0" i="0" u="none" strike="noStrike" kern="1" cap="none" spc="0" normalizeH="0" baseline="0" noProof="0">
              <a:ln>
                <a:noFill/>
              </a:ln>
              <a:solidFill>
                <a:srgbClr val="000000"/>
              </a:solidFill>
              <a:effectLst/>
              <a:uLnTx/>
              <a:uFillTx/>
              <a:latin typeface="Calibri" pitchFamily="2" charset="0"/>
              <a:ea typeface="Calibri" pitchFamily="2" charset="0"/>
              <a:cs typeface="Calibri" pitchFamily="2" charset="0"/>
            </a:endParaRPr>
          </a:p>
        </p:txBody>
      </p:sp>
    </p:spTree>
  </p:cSld>
  <p:clrMapOvr>
    <a:overrideClrMapping bg1="lt1" tx1="dk1" bg2="lt2" tx2="dk2" accent1="accent1" accent2="accent2" accent3="accent3" accent4="accent4" accent5="accent5" accent6="accent6" hlink="hlink" folHlink="folHlink"/>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3863" y="1243013"/>
            <a:ext cx="5961062" cy="3354387"/>
          </a:xfrm>
        </p:spPr>
      </p:sp>
      <p:sp>
        <p:nvSpPr>
          <p:cNvPr id="3" name="Notizenplatzhalter 2"/>
          <p:cNvSpPr>
            <a:spLocks noGrp="1"/>
          </p:cNvSpPr>
          <p:nvPr>
            <p:ph type="body" idx="1"/>
          </p:nvPr>
        </p:nvSpPr>
        <p:spPr/>
        <p:txBody>
          <a:bodyPr/>
          <a:lstStyle/>
          <a:p>
            <a:r>
              <a:rPr lang="de-DE" dirty="0"/>
              <a:t>Das IMK hat mit Simulationsrechnungen gezeigt, dass durch das schuldenfinanzierten Sondervermögen Infrastruktur und Klimaschutz die Schuldenquote am BIP nur vorübergehend und begrenzt erhöht würde und v.a. bei zusätzlichen Investitionen erhebliche länger wirkende Wachstumseffekte auftreten, wobei durch die Bereichsausnahme, also die dauerhaft erhöhte Verschuldung für Militärausgaben die Schuldenquote und damit Zinsbelastung langfristig weiter ansteigt und die Wachstumswirkungen nur kurzfristig durch die erhöhte kreditfinanzierte Nachfrage auftreten.</a:t>
            </a:r>
          </a:p>
        </p:txBody>
      </p:sp>
      <p:sp>
        <p:nvSpPr>
          <p:cNvPr id="4" name="Datumsplatzhalter 3"/>
          <p:cNvSpPr>
            <a:spLocks noGrp="1"/>
          </p:cNvSpPr>
          <p:nvPr>
            <p:ph type="dt" idx="10"/>
          </p:nvPr>
        </p:nvSpPr>
        <p:spPr/>
        <p:txBody>
          <a:bodyPr/>
          <a:lstStyle/>
          <a:p>
            <a:pPr>
              <a:defRPr lang="de-de"/>
            </a:pPr>
            <a:fld id="{35770664-2AD8-22F0-96CF-DCA548816089}" type="datetime1">
              <a:rPr lang="de-DE" smtClean="0"/>
              <a:t>11.06.2026</a:t>
            </a:fld>
            <a:endParaRPr lang="de-DE"/>
          </a:p>
        </p:txBody>
      </p:sp>
      <p:sp>
        <p:nvSpPr>
          <p:cNvPr id="5" name="Foliennummernplatzhalter 4"/>
          <p:cNvSpPr>
            <a:spLocks noGrp="1"/>
          </p:cNvSpPr>
          <p:nvPr>
            <p:ph type="sldNum" sz="quarter" idx="12"/>
          </p:nvPr>
        </p:nvSpPr>
        <p:spPr/>
        <p:txBody>
          <a:bodyPr/>
          <a:lstStyle/>
          <a:p>
            <a:pPr>
              <a:defRPr lang="de-de"/>
            </a:pPr>
            <a:fld id="{35774D5D-13D8-22BB-96CF-E5EE038160B0}" type="slidenum">
              <a:rPr lang="de-DE" smtClean="0"/>
              <a:t>12</a:t>
            </a:fld>
            <a:endParaRPr lang="de-DE"/>
          </a:p>
        </p:txBody>
      </p:sp>
    </p:spTree>
    <p:extLst>
      <p:ext uri="{BB962C8B-B14F-4D97-AF65-F5344CB8AC3E}">
        <p14:creationId xmlns:p14="http://schemas.microsoft.com/office/powerpoint/2010/main" val="9460179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3863" y="1243013"/>
            <a:ext cx="5961062" cy="3354387"/>
          </a:xfrm>
        </p:spPr>
      </p:sp>
      <p:sp>
        <p:nvSpPr>
          <p:cNvPr id="3" name="Notizenplatzhalter 2"/>
          <p:cNvSpPr>
            <a:spLocks noGrp="1"/>
          </p:cNvSpPr>
          <p:nvPr>
            <p:ph type="body" idx="1"/>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de-DE" dirty="0"/>
              <a:t>Das IMK hat mit Simulationsrechnungen gezeigt, dass durch das schuldenfinanzierten Sondervermögen Infrastruktur und Klimaschutz die Schuldenquote am BIP nur vorübergehend und begrenzt erhöht würde und v.a. bei zusätzlichen Investitionen erhebliche länger wirkende Wachstumseffekte auftreten, wobei durch die Bereichsausnahme, also die dauerhaft erhöhte Verschuldung für Militärausgaben die Schuldenquote und damit Zinsbelastung langfristig weiter ansteigt und die Wachstumswirkungen nur kurzfristig durch die erhöhte kreditfinanzierte Nachfrage auftreten.</a:t>
            </a:r>
          </a:p>
        </p:txBody>
      </p:sp>
      <p:sp>
        <p:nvSpPr>
          <p:cNvPr id="4" name="Datumsplatzhalter 3"/>
          <p:cNvSpPr>
            <a:spLocks noGrp="1"/>
          </p:cNvSpPr>
          <p:nvPr>
            <p:ph type="dt" idx="10"/>
          </p:nvPr>
        </p:nvSpPr>
        <p:spPr/>
        <p:txBody>
          <a:bodyPr/>
          <a:lstStyle/>
          <a:p>
            <a:pPr>
              <a:defRPr lang="de-de"/>
            </a:pPr>
            <a:fld id="{35770664-2AD8-22F0-96CF-DCA548816089}" type="datetime1">
              <a:rPr lang="de-DE" smtClean="0"/>
              <a:t>11.06.2026</a:t>
            </a:fld>
            <a:endParaRPr lang="de-DE"/>
          </a:p>
        </p:txBody>
      </p:sp>
      <p:sp>
        <p:nvSpPr>
          <p:cNvPr id="5" name="Foliennummernplatzhalter 4"/>
          <p:cNvSpPr>
            <a:spLocks noGrp="1"/>
          </p:cNvSpPr>
          <p:nvPr>
            <p:ph type="sldNum" sz="quarter" idx="12"/>
          </p:nvPr>
        </p:nvSpPr>
        <p:spPr/>
        <p:txBody>
          <a:bodyPr/>
          <a:lstStyle/>
          <a:p>
            <a:pPr>
              <a:defRPr lang="de-de"/>
            </a:pPr>
            <a:fld id="{35774D5D-13D8-22BB-96CF-E5EE038160B0}" type="slidenum">
              <a:rPr lang="de-DE" smtClean="0"/>
              <a:t>13</a:t>
            </a:fld>
            <a:endParaRPr lang="de-DE"/>
          </a:p>
        </p:txBody>
      </p:sp>
    </p:spTree>
    <p:extLst>
      <p:ext uri="{BB962C8B-B14F-4D97-AF65-F5344CB8AC3E}">
        <p14:creationId xmlns:p14="http://schemas.microsoft.com/office/powerpoint/2010/main" val="29189521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nAIAAKYHAABHJwAASBwAABAAAAAmAAAACAAAAAEOAAAAAAAAMAAAABQAAAAAAAAAAAD//wAAAQAAAP//AAABAA=="/>
              </a:ext>
            </a:extLst>
          </p:cNvSpPr>
          <p:nvPr>
            <p:ph type="sldImg"/>
          </p:nvPr>
        </p:nvSpPr>
        <p:spPr>
          <a:xfrm>
            <a:off x="423863" y="1243013"/>
            <a:ext cx="5961062" cy="3354387"/>
          </a:xfrm>
        </p:spPr>
      </p:sp>
      <p:sp>
        <p:nvSpPr>
          <p:cNvPr id="3" name="Notizen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QQAAG8dAACyJQAAgjUAABAAAAAmAAAACAAAAAEOAAAAAAAAMAAAABQAAAAAAAAAAAD//wAAAQAAAP//AAABAA=="/>
              </a:ext>
            </a:extLst>
          </p:cNvSpPr>
          <p:nvPr>
            <p:ph type="body" idx="1"/>
          </p:nvPr>
        </p:nvSpPr>
        <p:spPr>
          <a:xfrm>
            <a:off x="681355" y="4784725"/>
            <a:ext cx="5446395" cy="3913505"/>
          </a:xfrm>
        </p:spPr>
        <p:txBody>
          <a:bodyPr/>
          <a:lstStyle/>
          <a:p>
            <a:pPr>
              <a:defRPr lang="de-de"/>
            </a:pPr>
            <a:r>
              <a:rPr dirty="0"/>
              <a:t>GG-Änderung wurde verbunden mit „Sondervermögen Infrastruktur und Klimaneutralität“, ebenfalls Schuldenfonds, aber für Zukunftsinvestitionen, das haben Gewerkschaften lange gefordert, wenn auch noch mehr . Doch Priorität sind nicht Investitionen oder Wachstumsförderung, sondern die einzige Priorität dieser Bundesregierung und Koalition ist Hochrüstung, das ist das Einzige das massiv anwächst und das wichtiger als alles andere ist. Und die Wachstumswirkungen sind gering, 50 Cent pro Euro, wogegen 1 Euro für Infrastruktur, Bildung u.a. Zukunftsinvestitionen 1,5 bis 2 Euro Wachstumswirkung und v.a. längerfristig positive Effekte, wogegen Rüstung ist konsumtiv, vergrößert nicht Wohlstand und Produktivität und ist ökologisch schädlich. In Prozent des Bruttoinlandsprodukts sinken die Ausgaben des Bundes für Investitionen von 2,6 auf 2,2, Prozent, und davon sind noch etliche Milliarden für direkte oder indirekte militärische Zwecke. </a:t>
            </a:r>
          </a:p>
          <a:p>
            <a:pPr>
              <a:defRPr lang="de-de"/>
            </a:pPr>
            <a:endParaRPr lang="de-DE" dirty="0"/>
          </a:p>
          <a:p>
            <a:r>
              <a:rPr lang="de-DE" sz="1200" b="0" i="0" u="none" strike="noStrike" kern="1" cap="none" spc="0" baseline="0" dirty="0">
                <a:solidFill>
                  <a:schemeClr val="tx1"/>
                </a:solidFill>
                <a:effectLst/>
                <a:latin typeface="Calibri" pitchFamily="2" charset="0"/>
                <a:ea typeface="Calibri" pitchFamily="2" charset="0"/>
                <a:cs typeface="Calibri" pitchFamily="2" charset="0"/>
              </a:rPr>
              <a:t>Auch wirtschaftlich sind Rüstungsausgaben schädlich. Militärausgaben verschwenden Ressourcen und Arbeitskraft, die für andere Zwecke gebraucht und viel nützlicher eingesetzt werden könnten. Sie nützen vor allem den Profiten der Rüstungskonzerne, dem militärisch-industriellen Komplex, der zugleich politisch Druck macht für noch mehr Aufrüstung.</a:t>
            </a:r>
          </a:p>
          <a:p>
            <a:r>
              <a:rPr lang="de-DE" sz="1200" b="0" i="0" u="none" strike="noStrike" kern="1" cap="none" spc="0" baseline="0" dirty="0">
                <a:solidFill>
                  <a:schemeClr val="tx1"/>
                </a:solidFill>
                <a:effectLst/>
                <a:latin typeface="Calibri" pitchFamily="2" charset="0"/>
                <a:ea typeface="Calibri" pitchFamily="2" charset="0"/>
                <a:cs typeface="Calibri" pitchFamily="2" charset="0"/>
              </a:rPr>
              <a:t>Kreditfinanzierte Investitionen in die zivile Infrastruktur und das Bildungswesen refinanzieren sich durch ihre Wachstumswirkungen und damit höhere Steuereinnahmen mittel- und längerfristig selbst. Davon abgesehen, dass an die folgenden Generationen nicht nur die Schulden vererbt werden, sondern ebenso die damit finanzierten Sachwerte und die entsprechenden Geldvermögen derjenigen, die die Staatsanleihen halten. Es geht immer um Verteilungsfragen innerhalb der jeweils lebenden Generationen.</a:t>
            </a:r>
          </a:p>
          <a:p>
            <a:endParaRPr lang="de-DE" sz="1200" b="0" i="0" u="none" strike="noStrike" kern="1" cap="none" spc="0" baseline="0" dirty="0">
              <a:solidFill>
                <a:schemeClr val="tx1"/>
              </a:solidFill>
              <a:effectLst/>
              <a:latin typeface="Calibri" pitchFamily="2" charset="0"/>
              <a:ea typeface="Calibri" pitchFamily="2" charset="0"/>
              <a:cs typeface="Calibri" pitchFamily="2" charset="0"/>
            </a:endParaRPr>
          </a:p>
          <a:p>
            <a:r>
              <a:rPr lang="de-DE" sz="1200" b="0" i="0" u="none" strike="noStrike" kern="1" cap="none" spc="0" baseline="0" dirty="0">
                <a:solidFill>
                  <a:schemeClr val="tx1"/>
                </a:solidFill>
                <a:effectLst/>
                <a:latin typeface="Calibri" pitchFamily="2" charset="0"/>
                <a:ea typeface="Calibri" pitchFamily="2" charset="0"/>
                <a:cs typeface="Calibri" pitchFamily="2" charset="0"/>
              </a:rPr>
              <a:t>Doch jetzt soll der Staat nicht etwa für sinnvolle zivile Zwecke, sondern für die Hochrüstung in der Höhe und zeitlich unbegrenzt Schulden aufnehmen können, und die bisherigen Gegner von Staatschulden sind einverstanden oder bejubeln es sogar. Dabei sind diese Schulden für Militärausgaben tatsächlich schädlich: sie machen uns ärmer. Sie haben weitaus geringere Wachstumswirkungen und führen dazu, dass die Staatsverschuldung immer weiter ansteigt und neben der direkten Belastung durch die Militärausgaben ein immer größerer Teil des Staatsetats dafür gebunden wird.</a:t>
            </a:r>
          </a:p>
        </p:txBody>
      </p:sp>
      <p:sp>
        <p:nvSpPr>
          <p:cNvPr id="4" name="Foliennummern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RcAABY6AADgKQAAJz0AABAAAAAmAAAACAAAAAEOAAAAAAAAMAAAABQAAAAAAAAAAAD//wAAAQAAAP//AAABAA=="/>
              </a:ext>
            </a:extLst>
          </p:cNvSpPr>
          <p:nvPr>
            <p:ph type="sldNum" sz="quarter" idx="12"/>
          </p:nvPr>
        </p:nvSpPr>
        <p:spPr>
          <a:xfrm>
            <a:off x="3856355" y="9442450"/>
            <a:ext cx="2950845" cy="498475"/>
          </a:xfrm>
        </p:spPr>
        <p:txBody>
          <a:bodyPr/>
          <a:lstStyle/>
          <a:p>
            <a:pPr>
              <a:defRPr lang="de-de"/>
            </a:pPr>
            <a:fld id="{35775B33-7DD8-22AD-96CF-8BF8158160DE}" type="slidenum">
              <a:t>14</a:t>
            </a:fld>
            <a:endParaRPr/>
          </a:p>
        </p:txBody>
      </p:sp>
    </p:spTree>
    <p:extLst>
      <p:ext uri="{BB962C8B-B14F-4D97-AF65-F5344CB8AC3E}">
        <p14:creationId xmlns:p14="http://schemas.microsoft.com/office/powerpoint/2010/main" val="2686996971"/>
      </p:ext>
    </p:extLst>
  </p:cSld>
  <p:clrMapOvr>
    <a:overrideClrMapping bg1="lt1" tx1="dk1" bg2="lt2" tx2="dk2" accent1="accent1" accent2="accent2" accent3="accent3" accent4="accent4" accent5="accent5" accent6="accent6" hlink="hlink" folHlink="folHlink"/>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3863" y="1243013"/>
            <a:ext cx="5961062" cy="3354387"/>
          </a:xfrm>
        </p:spPr>
      </p:sp>
      <p:sp>
        <p:nvSpPr>
          <p:cNvPr id="3" name="Notizenplatzhalter 2"/>
          <p:cNvSpPr>
            <a:spLocks noGrp="1"/>
          </p:cNvSpPr>
          <p:nvPr>
            <p:ph type="body" idx="1"/>
          </p:nvPr>
        </p:nvSpPr>
        <p:spPr/>
        <p:txBody>
          <a:bodyPr/>
          <a:lstStyle/>
          <a:p>
            <a:r>
              <a:rPr lang="de-DE" dirty="0"/>
              <a:t>Der „Handlungsbedarf“ ist, was gegenüber den bisherigen Planungen der Ressorts noch zusätzlich gekürzt werden muss, um den Haushalt auszugleichen. Im Finanzplan läuft das unter „Globale Minderausgabe“, die noch irgendwie konkretisiert werden muss. </a:t>
            </a:r>
          </a:p>
        </p:txBody>
      </p:sp>
      <p:sp>
        <p:nvSpPr>
          <p:cNvPr id="4" name="Datumsplatzhalter 3"/>
          <p:cNvSpPr>
            <a:spLocks noGrp="1"/>
          </p:cNvSpPr>
          <p:nvPr>
            <p:ph type="dt" idx="10"/>
          </p:nvPr>
        </p:nvSpPr>
        <p:spPr/>
        <p:txBody>
          <a:bodyPr/>
          <a:lstStyle/>
          <a:p>
            <a:pPr>
              <a:defRPr lang="de-de"/>
            </a:pPr>
            <a:fld id="{35770664-2AD8-22F0-96CF-DCA548816089}" type="datetime1">
              <a:rPr lang="de-DE" smtClean="0"/>
              <a:t>11.06.2026</a:t>
            </a:fld>
            <a:endParaRPr lang="de-DE"/>
          </a:p>
        </p:txBody>
      </p:sp>
      <p:sp>
        <p:nvSpPr>
          <p:cNvPr id="5" name="Foliennummernplatzhalter 4"/>
          <p:cNvSpPr>
            <a:spLocks noGrp="1"/>
          </p:cNvSpPr>
          <p:nvPr>
            <p:ph type="sldNum" sz="quarter" idx="12"/>
          </p:nvPr>
        </p:nvSpPr>
        <p:spPr/>
        <p:txBody>
          <a:bodyPr/>
          <a:lstStyle/>
          <a:p>
            <a:pPr>
              <a:defRPr lang="de-de"/>
            </a:pPr>
            <a:fld id="{35774D5D-13D8-22BB-96CF-E5EE038160B0}" type="slidenum">
              <a:rPr lang="de-DE" smtClean="0"/>
              <a:t>15</a:t>
            </a:fld>
            <a:endParaRPr lang="de-DE"/>
          </a:p>
        </p:txBody>
      </p:sp>
    </p:spTree>
    <p:extLst>
      <p:ext uri="{BB962C8B-B14F-4D97-AF65-F5344CB8AC3E}">
        <p14:creationId xmlns:p14="http://schemas.microsoft.com/office/powerpoint/2010/main" val="10668545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uDzxaB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nAIAAKYHAABHJwAASBwAABAAAAAmAAAACAAAAAEAAAAAAAAAMAAAABQAAAAAAAAAAAD//wAAAQAAAP//AAABAA=="/>
              </a:ext>
            </a:extLst>
          </p:cNvSpPr>
          <p:nvPr>
            <p:ph type="sldImg"/>
          </p:nvPr>
        </p:nvSpPr>
        <p:spPr>
          <a:xfrm>
            <a:off x="139700" y="1350963"/>
            <a:ext cx="6480175" cy="3646487"/>
          </a:xfrm>
        </p:spPr>
      </p:sp>
      <p:sp>
        <p:nvSpPr>
          <p:cNvPr id="3" name="Notizenplatzhalt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uDzxaB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MQQAAG8dAACyJQAAgjUAABAAAAAmAAAACAAAAAEgAAAAAAAAMAAAABQAAAAAAAAAAAD//wAAAQAAAP//AAABAA=="/>
              </a:ext>
            </a:extLst>
          </p:cNvSpPr>
          <p:nvPr>
            <p:ph type="body" idx="1"/>
          </p:nvPr>
        </p:nvSpPr>
        <p:spPr>
          <a:xfrm>
            <a:off x="676466" y="5201729"/>
            <a:ext cx="5407312" cy="4254578"/>
          </a:xfrm>
        </p:spPr>
        <p:txBody>
          <a:bodyPr vert="horz" wrap="square" lIns="91440" tIns="45720" rIns="91440" bIns="45720" numCol="1" spcCol="215900" anchor="t">
            <a:prstTxWarp prst="textNoShape">
              <a:avLst/>
            </a:prstTxWarp>
          </a:bodyPr>
          <a:lstStyle/>
          <a:p>
            <a:pPr defTabSz="914400">
              <a:spcAft>
                <a:spcPts val="600"/>
              </a:spcAft>
              <a:tabLst/>
              <a:defRPr lang="de-de"/>
            </a:pPr>
            <a:r>
              <a:rPr lang="de-de" cap="none" dirty="0">
                <a:solidFill>
                  <a:srgbClr val="000000"/>
                </a:solidFill>
              </a:rPr>
              <a:t>Die großen Positionen, zu deren Lasten Aufrüstung hier nur gehen kann, sind 1. Arbeit und Soziales. Davon sind über 72% Zuschuss an die Rentenversicherung, fast der ganze Rest, knapp 27% Zuschüsse zum Bürgergeld und für Arbeitsmarktpolitik. 2. großer Posten ist dann Verkehr, dann Bildung und Forschung, dann Gesundheit, das sind v.a. Zuschüsse an die Krankenkassen. Dabei ist zu beachten, dass diese Bundeszuschüsse sachlich und gesetzlich begründet sind und zu niedrig, um die nicht beitragsgedeckten gesamtgesellschaftlichen Ausgaben abzudecken, die eigentlich der Bund tragen müsste - nicht etwa zu hoch. </a:t>
            </a:r>
          </a:p>
          <a:p>
            <a:pPr defTabSz="914400">
              <a:spcAft>
                <a:spcPts val="600"/>
              </a:spcAft>
              <a:tabLst/>
              <a:defRPr lang="de-de"/>
            </a:pPr>
            <a:r>
              <a:rPr lang="de-de" cap="none" dirty="0">
                <a:solidFill>
                  <a:srgbClr val="000000"/>
                </a:solidFill>
              </a:rPr>
              <a:t>40% der Befragten einer Insa-Umfrage sehen Kürzungsmöglichkeiten bei Unterstützung der Ukraine – der höchste Wert von insgesamt zehn Bereichen. </a:t>
            </a:r>
          </a:p>
          <a:p>
            <a:pPr>
              <a:defRPr lang="de-de"/>
            </a:pPr>
            <a:endParaRPr lang="de-de" cap="none" dirty="0">
              <a:solidFill>
                <a:srgbClr val="000000"/>
              </a:solidFill>
            </a:endParaRPr>
          </a:p>
        </p:txBody>
      </p:sp>
      <p:sp>
        <p:nvSpPr>
          <p:cNvPr id="4" name="Foliennummernplatzhalt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uDzxaB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uRcAABY6AADgKQAAJz0AABAAAAAmAAAACAAAAAEAAAAAAAAAMAAAABQAAAAAAAAAAAD//wAAAQAAAP//AAABAA=="/>
              </a:ext>
            </a:extLst>
          </p:cNvSpPr>
          <p:nvPr>
            <p:ph type="sldNum" sz="quarter" idx="12"/>
          </p:nvPr>
        </p:nvSpPr>
        <p:spPr>
          <a:xfrm>
            <a:off x="3828684" y="10265388"/>
            <a:ext cx="2929670" cy="541918"/>
          </a:xfrm>
        </p:spPr>
        <p:txBody>
          <a:bodyPr/>
          <a:lstStyle/>
          <a:p>
            <a:pPr marL="0" marR="0" indent="0" algn="r" defTabSz="914400">
              <a:lnSpc>
                <a:spcPct val="100000"/>
              </a:lnSpc>
              <a:spcBef>
                <a:spcPts val="0"/>
              </a:spcBef>
              <a:spcAft>
                <a:spcPts val="0"/>
              </a:spcAft>
              <a:buNone/>
              <a:tabLst/>
              <a:defRPr lang="de-de"/>
            </a:pPr>
            <a:fld id="{3D4BB268-26D0-1E44-9EF3-D011FCBD6885}" type="slidenum">
              <a:rPr cap="none" noProof="1">
                <a:solidFill>
                  <a:srgbClr val="000000"/>
                </a:solidFill>
              </a:rPr>
              <a:t>16</a:t>
            </a:fld>
            <a:endParaRPr cap="none" noProof="1">
              <a:solidFill>
                <a:srgbClr val="000000"/>
              </a:solidFill>
            </a:endParaRPr>
          </a:p>
        </p:txBody>
      </p:sp>
    </p:spTree>
    <p:extLst>
      <p:ext uri="{BB962C8B-B14F-4D97-AF65-F5344CB8AC3E}">
        <p14:creationId xmlns:p14="http://schemas.microsoft.com/office/powerpoint/2010/main" val="552086248"/>
      </p:ext>
    </p:extLst>
  </p:cSld>
  <p:clrMapOvr>
    <a:overrideClrMapping bg1="lt1" tx1="dk1" bg2="lt2" tx2="dk2" accent1="accent1" accent2="accent2" accent3="accent3" accent4="accent4" accent5="accent5" accent6="accent6" hlink="hlink" folHlink="folHlink"/>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3863" y="1243013"/>
            <a:ext cx="5961062" cy="3354387"/>
          </a:xfrm>
        </p:spPr>
      </p:sp>
      <p:sp>
        <p:nvSpPr>
          <p:cNvPr id="3" name="Notizenplatzhalter 2"/>
          <p:cNvSpPr>
            <a:spLocks noGrp="1"/>
          </p:cNvSpPr>
          <p:nvPr>
            <p:ph type="body" idx="1"/>
          </p:nvPr>
        </p:nvSpPr>
        <p:spPr/>
        <p:txBody>
          <a:bodyPr/>
          <a:lstStyle/>
          <a:p>
            <a:endParaRPr lang="de-DE"/>
          </a:p>
        </p:txBody>
      </p:sp>
      <p:sp>
        <p:nvSpPr>
          <p:cNvPr id="4" name="Datumsplatzhalter 3"/>
          <p:cNvSpPr>
            <a:spLocks noGrp="1"/>
          </p:cNvSpPr>
          <p:nvPr>
            <p:ph type="dt" idx="10"/>
          </p:nvPr>
        </p:nvSpPr>
        <p:spPr/>
        <p:txBody>
          <a:bodyPr/>
          <a:lstStyle/>
          <a:p>
            <a:pPr>
              <a:defRPr lang="de-de"/>
            </a:pPr>
            <a:fld id="{35770664-2AD8-22F0-96CF-DCA548816089}" type="datetime1">
              <a:rPr lang="de-DE" smtClean="0"/>
              <a:t>11.06.2026</a:t>
            </a:fld>
            <a:endParaRPr lang="de-DE"/>
          </a:p>
        </p:txBody>
      </p:sp>
      <p:sp>
        <p:nvSpPr>
          <p:cNvPr id="5" name="Foliennummernplatzhalter 4"/>
          <p:cNvSpPr>
            <a:spLocks noGrp="1"/>
          </p:cNvSpPr>
          <p:nvPr>
            <p:ph type="sldNum" sz="quarter" idx="12"/>
          </p:nvPr>
        </p:nvSpPr>
        <p:spPr/>
        <p:txBody>
          <a:bodyPr/>
          <a:lstStyle/>
          <a:p>
            <a:pPr>
              <a:defRPr lang="de-de"/>
            </a:pPr>
            <a:fld id="{35774D5D-13D8-22BB-96CF-E5EE038160B0}" type="slidenum">
              <a:rPr lang="de-DE" smtClean="0"/>
              <a:t>17</a:t>
            </a:fld>
            <a:endParaRPr lang="de-DE"/>
          </a:p>
        </p:txBody>
      </p:sp>
    </p:spTree>
    <p:extLst>
      <p:ext uri="{BB962C8B-B14F-4D97-AF65-F5344CB8AC3E}">
        <p14:creationId xmlns:p14="http://schemas.microsoft.com/office/powerpoint/2010/main" val="1901210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3863" y="1243013"/>
            <a:ext cx="5961062" cy="3354387"/>
          </a:xfrm>
        </p:spPr>
      </p:sp>
      <p:sp>
        <p:nvSpPr>
          <p:cNvPr id="3" name="Notizenplatzhalter 2"/>
          <p:cNvSpPr>
            <a:spLocks noGrp="1"/>
          </p:cNvSpPr>
          <p:nvPr>
            <p:ph type="body" idx="1"/>
          </p:nvPr>
        </p:nvSpPr>
        <p:spPr/>
        <p:txBody>
          <a:bodyPr/>
          <a:lstStyle/>
          <a:p>
            <a:r>
              <a:rPr lang="de-DE" dirty="0"/>
              <a:t>Um Entwicklungen und Veränderungen staatlicher (und anderer gesamtwirtschaftlich relevanter) Ausgaben und Einnahmen zu beurteilen, ist es sinnvoll, sie in Prozent des Bruttoinlandsprodukts zu betrachten. So werden Veränderungen, die durch Preissteigerungen oder allgemeines Wachstum entstehen, ausgeblendet und Veränderungen der Strukturen werden deutlich. In Bezug auf die Ausgaben des Bundes, also des Bundeshaushalts zuzüglich der Sondervermögen des Bundes, und auf Basis des Haushaltsplans und des Entwurfs der Bundesregierung für den Finanzplan bis 2030 von Mai 2026 stellt sich das dann so dar wie in der Grafik. </a:t>
            </a:r>
          </a:p>
          <a:p>
            <a:r>
              <a:rPr lang="de-DE" dirty="0"/>
              <a:t>Ein (weiterer, das läuft ja schon seit einigen Jahren) massiver und kontinuierlicher Anstieg ist nur bei den Militärausgaben vorgesehen – sowie bei den Zinsausgaben, die die Folge der steigenden Verschuldung sind, die wiederum überwiegend auf die schuldenfinanzierten Militärausgaben zurückzuführen ist. Wie gesehen steigen die Investitionen nicht, tatsächlich gehen sie zurück von 2,6 auf 2,2 Prozent des BIP. Auch andere Ausgaben werden gekürzt, besonders stark die Entwicklungshilfe. Der zentrale Grund wird auch deutlich: Die Ausgaben für Militär steigen von 2,4% 2025 und 2,8% 2026 auf über 3,7% des BIP in 2030 und schränken damit, verstärkt durch die steigenden Zinsausgaben, die Spielräume für andere Ausgaben immer mehr ein.</a:t>
            </a:r>
          </a:p>
          <a:p>
            <a:r>
              <a:rPr lang="de-DE" dirty="0"/>
              <a:t>Die Ausgaben für Soziales (inkl. Gesundheit, Familie, Bildung) sind in den Einzelplänen in der Summe etwa konstant. Eigentlich müssten sie steigen, weil die Ausgabenbedarfe zunehmen durch die höhere Zahl von Rentnern und andere Bedarfe. Allerdings ist zu befürchten, dass der „Handlungsbedarf“ überwiegend durch Minderausgaben/Kürzungen in diesen Bereichen bewältigt werden sollen, deshalb sind sie in der Grafik in Orange dort abgezogen, damit die Gesamtausgaben korrekt wie geplant dargestellt werden. Hochrüstung geht also </a:t>
            </a:r>
            <a:r>
              <a:rPr lang="de-DE" dirty="0" err="1"/>
              <a:t>eindeiuig</a:t>
            </a:r>
            <a:r>
              <a:rPr lang="de-DE" dirty="0"/>
              <a:t> zu Lasten des Sozialstaats.</a:t>
            </a:r>
          </a:p>
        </p:txBody>
      </p:sp>
      <p:sp>
        <p:nvSpPr>
          <p:cNvPr id="4" name="Datumsplatzhalter 3"/>
          <p:cNvSpPr>
            <a:spLocks noGrp="1"/>
          </p:cNvSpPr>
          <p:nvPr>
            <p:ph type="dt" idx="10"/>
          </p:nvPr>
        </p:nvSpPr>
        <p:spPr/>
        <p:txBody>
          <a:bodyPr/>
          <a:lstStyle/>
          <a:p>
            <a:pPr>
              <a:defRPr lang="de-de"/>
            </a:pPr>
            <a:fld id="{35770664-2AD8-22F0-96CF-DCA548816089}" type="datetime1">
              <a:rPr lang="de-DE" smtClean="0"/>
              <a:t>11.06.2026</a:t>
            </a:fld>
            <a:endParaRPr lang="de-DE"/>
          </a:p>
        </p:txBody>
      </p:sp>
      <p:sp>
        <p:nvSpPr>
          <p:cNvPr id="5" name="Foliennummernplatzhalter 4"/>
          <p:cNvSpPr>
            <a:spLocks noGrp="1"/>
          </p:cNvSpPr>
          <p:nvPr>
            <p:ph type="sldNum" sz="quarter" idx="12"/>
          </p:nvPr>
        </p:nvSpPr>
        <p:spPr/>
        <p:txBody>
          <a:bodyPr/>
          <a:lstStyle/>
          <a:p>
            <a:pPr>
              <a:defRPr lang="de-de"/>
            </a:pPr>
            <a:fld id="{35774D5D-13D8-22BB-96CF-E5EE038160B0}" type="slidenum">
              <a:rPr lang="de-DE" smtClean="0"/>
              <a:t>18</a:t>
            </a:fld>
            <a:endParaRPr lang="de-DE"/>
          </a:p>
        </p:txBody>
      </p:sp>
    </p:spTree>
    <p:extLst>
      <p:ext uri="{BB962C8B-B14F-4D97-AF65-F5344CB8AC3E}">
        <p14:creationId xmlns:p14="http://schemas.microsoft.com/office/powerpoint/2010/main" val="2117748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nAIAAKYHAABHJwAASBwAABAAAAAmAAAACAAAAAEOAAAAAAAAMAAAABQAAAAAAAAAAAD//wAAAQAAAP//AAABAA=="/>
              </a:ext>
            </a:extLst>
          </p:cNvSpPr>
          <p:nvPr>
            <p:ph type="sldImg"/>
          </p:nvPr>
        </p:nvSpPr>
        <p:spPr>
          <a:xfrm>
            <a:off x="424180" y="1243330"/>
            <a:ext cx="5960745" cy="3354070"/>
          </a:xfrm>
        </p:spPr>
      </p:sp>
      <p:sp>
        <p:nvSpPr>
          <p:cNvPr id="3" name="Notizen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QQAAG8dAACyJQAAgjUAABAAAAAmAAAACAAAAAEOAAAAAAAAMAAAABQAAAAAAAAAAAD//wAAAQAAAP//AAABAA=="/>
              </a:ext>
            </a:extLst>
          </p:cNvSpPr>
          <p:nvPr>
            <p:ph type="body" idx="1"/>
          </p:nvPr>
        </p:nvSpPr>
        <p:spPr>
          <a:xfrm>
            <a:off x="681355" y="4784725"/>
            <a:ext cx="5446395" cy="3913505"/>
          </a:xfrm>
        </p:spPr>
        <p:txBody>
          <a:bodyPr/>
          <a:lstStyle/>
          <a:p>
            <a:pPr>
              <a:defRPr lang="de-de"/>
            </a:pPr>
            <a:r>
              <a:t>Zusätzlich gab es Steuersenkungen zugunsten der Unternehmen (und damit ihrer Eigentümer und Aktionäre) und weigert sich die Regierung bzw. Koalition, die Reichen höher zu besteuern.</a:t>
            </a:r>
          </a:p>
        </p:txBody>
      </p:sp>
      <p:sp>
        <p:nvSpPr>
          <p:cNvPr id="4" name="Foliennummern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MzMz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RcAABY6AADgKQAAJz0AABAAAAAmAAAACAAAAAEOAAAAAAAAMAAAABQAAAAAAAAAAAD//wAAAQAAAP//AAABAA=="/>
              </a:ext>
            </a:extLst>
          </p:cNvSpPr>
          <p:nvPr>
            <p:ph type="sldNum" sz="quarter" idx="12"/>
          </p:nvPr>
        </p:nvSpPr>
        <p:spPr>
          <a:xfrm>
            <a:off x="3856355" y="9442450"/>
            <a:ext cx="2950845" cy="498475"/>
          </a:xfrm>
        </p:spPr>
        <p:txBody>
          <a:bodyPr/>
          <a:lstStyle/>
          <a:p>
            <a:pPr>
              <a:defRPr lang="de-de"/>
            </a:pPr>
            <a:fld id="{3577551C-52D8-22A3-96CF-A4F61B8160F1}" type="slidenum">
              <a:t>20</a:t>
            </a:fld>
            <a:endParaRPr/>
          </a:p>
        </p:txBody>
      </p:sp>
    </p:spTree>
  </p:cSld>
  <p:clrMapOvr>
    <a:overrideClrMapping bg1="lt1" tx1="dk1" bg2="lt2" tx2="dk2" accent1="accent1" accent2="accent2" accent3="accent3" accent4="accent4" accent5="accent5" accent6="accent6" hlink="hlink" folHlink="folHlink"/>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nAIAAKYHAABHJwAASBwAABAAAAAmAAAACAAAAAEOAAAAAAAAMAAAABQAAAAAAAAAAAD//wAAAQAAAP//AAABAA=="/>
              </a:ext>
            </a:extLst>
          </p:cNvSpPr>
          <p:nvPr>
            <p:ph type="sldImg"/>
          </p:nvPr>
        </p:nvSpPr>
        <p:spPr>
          <a:xfrm>
            <a:off x="423863" y="1243013"/>
            <a:ext cx="5961062" cy="3354387"/>
          </a:xfrm>
        </p:spPr>
      </p:sp>
      <p:sp>
        <p:nvSpPr>
          <p:cNvPr id="3" name="Notizen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QQAAG8dAACyJQAAgjUAABAAAAAmAAAACAAAAAEOAAAAAAAAMAAAABQAAAAAAAAAAAD//wAAAQAAAP//AAABAA=="/>
              </a:ext>
            </a:extLst>
          </p:cNvSpPr>
          <p:nvPr>
            <p:ph type="body" idx="1"/>
          </p:nvPr>
        </p:nvSpPr>
        <p:spPr>
          <a:xfrm>
            <a:off x="681355" y="4784725"/>
            <a:ext cx="5446395" cy="3913505"/>
          </a:xfrm>
        </p:spPr>
        <p:txBody>
          <a:bodyPr/>
          <a:lstStyle/>
          <a:p>
            <a:pPr marL="0" marR="0" indent="0" algn="l" defTabSz="914400">
              <a:lnSpc>
                <a:spcPct val="100000"/>
              </a:lnSpc>
              <a:spcBef>
                <a:spcPts val="0"/>
              </a:spcBef>
              <a:spcAft>
                <a:spcPts val="0"/>
              </a:spcAft>
              <a:buNone/>
              <a:tabLst/>
              <a:defRPr lang="de-de"/>
            </a:pPr>
            <a:r>
              <a:rPr dirty="0"/>
              <a:t>NATO-größtes Aufrüstungsprogramm seit dem 2. WK. Kriegswirtschaften im engeren Sinne sind Ukraine, überwiegend von außen finanziert 34% des BIP, zunehmend Russland 7,1%, Israel 8,8%. </a:t>
            </a:r>
            <a:r>
              <a:rPr lang="de-de" b="1" cap="none" dirty="0"/>
              <a:t>NATO + US-Vasallen = 2/3 der Weltrüstung. USA leisten absolut 37% der weltweiten Militärausgaben</a:t>
            </a:r>
            <a:r>
              <a:rPr dirty="0"/>
              <a:t>, auch 3,4% am BIP sind sehr hoch. Sie fahren dazu hohe Defizite, und zwar sowohl Haushaltsdefizite – Schuldenbremse finden die absurd – als auch Defizite in der internationalen Leistungsbilanz. Das können in diesem Umfang und Dauer nur die USA mit dem Dollar als wichtigster Handels- und v.a. Anlagewährung der Welt. Faktisch zahlt der Rest der Welt zu einem großen Teil das US-Militär, indem sie den in den USA aus dem Nichts produzierten Dollar annehmen und die großen Vermögen und auch Währungsreserven überwiegend in Dollar, v.a. in US-Staatsanleihen angelegt sind. Wenn die ohnehin weltweit führende Militärmacht NATO, die 55% der weltweiten Militärausgaben tätigt, massiv weiter aufrüsten will, geht es nicht um Verteidigung, sondern ist das aggressiv, es geht um Sicherung globaler Dominanz, um Abschreckung, Eindämmung, Zurückdrängung, militärische Kontrolle, Totrüsten und auch Krieg gegen Staaten, die sich nicht freiwillig der Führung der USA unterwerfen und ihre nationalen Ökonomien für westliches Kapital und Konzerne öffnen.</a:t>
            </a:r>
          </a:p>
        </p:txBody>
      </p:sp>
      <p:sp>
        <p:nvSpPr>
          <p:cNvPr id="4" name="Foliennummern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RcAABY6AADgKQAAJz0AABAAAAAmAAAACAAAAAEOAAAAAAAAMAAAABQAAAAAAAAAAAD//wAAAQAAAP//AAABAA=="/>
              </a:ext>
            </a:extLst>
          </p:cNvSpPr>
          <p:nvPr>
            <p:ph type="sldNum" sz="quarter" idx="12"/>
          </p:nvPr>
        </p:nvSpPr>
        <p:spPr>
          <a:xfrm>
            <a:off x="3856355" y="9442450"/>
            <a:ext cx="2950845" cy="498475"/>
          </a:xfrm>
        </p:spPr>
        <p:txBody>
          <a:bodyPr/>
          <a:lstStyle/>
          <a:p>
            <a:pPr>
              <a:defRPr lang="de-de"/>
            </a:pPr>
            <a:fld id="{35775E7D-33D8-22A8-96CF-C5FD10816090}" type="slidenum">
              <a:t>2</a:t>
            </a:fld>
            <a:endParaRPr/>
          </a:p>
        </p:txBody>
      </p:sp>
    </p:spTree>
  </p:cSld>
  <p:clrMapOvr>
    <a:overrideClrMapping bg1="lt1" tx1="dk1" bg2="lt2" tx2="dk2" accent1="accent1" accent2="accent2" accent3="accent3" accent4="accent4" accent5="accent5" accent6="accent6" hlink="hlink" folHlink="folHlink"/>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nAIAAKYHAABHJwAASBwAABAAAAAmAAAACAAAAAEOAAAAAAAAMAAAABQAAAAAAAAAAAD//wAAAQAAAP//AAABAA=="/>
              </a:ext>
            </a:extLst>
          </p:cNvSpPr>
          <p:nvPr>
            <p:ph type="sldImg"/>
          </p:nvPr>
        </p:nvSpPr>
        <p:spPr>
          <a:xfrm>
            <a:off x="423863" y="1243013"/>
            <a:ext cx="5961062" cy="3354387"/>
          </a:xfrm>
        </p:spPr>
      </p:sp>
      <p:sp>
        <p:nvSpPr>
          <p:cNvPr id="3" name="Notizen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QQAAG8dAACyJQAAgjUAABAAAAAmAAAACAAAAAEOAAAAAAAAMAAAABQAAAAAAAAAAAD//wAAAQAAAP//AAABAA=="/>
              </a:ext>
            </a:extLst>
          </p:cNvSpPr>
          <p:nvPr>
            <p:ph type="body" idx="1"/>
          </p:nvPr>
        </p:nvSpPr>
        <p:spPr>
          <a:xfrm>
            <a:off x="681355" y="4784725"/>
            <a:ext cx="5446395" cy="3913505"/>
          </a:xfrm>
        </p:spPr>
        <p:txBody>
          <a:bodyPr/>
          <a:lstStyle/>
          <a:p>
            <a:pPr>
              <a:defRPr lang="de-de"/>
            </a:pPr>
            <a:r>
              <a:rPr dirty="0"/>
              <a:t>Die bisherigen und geplanten staatlichen Ausgaben reichen zudem bei weitem nicht aus, um die aufgestauten Investitionsbedarfe und die Investitionen und weiteren Ausgaben für die Erhaltung der Infrastruktur, des Sozialstaats und eine sozial-ökologische Gestaltung der Transformation zu CO2-Vermeidung  zu finanzieren. IMK und IW nennen gemeinsam einen Investitionsbedarf von 600 Mrd. € in den nächsten 10 Jahren, 60 Mrd. im Jahr. Da sind die notwendigen zusätzlichen personal- und anderen Betriebskosten noch nicht enthalten und auch weitere Subventionierungen der Industrie (Strompreise, Umbau auf Wasserstoff usw.) sind nicht enthalten. Das ist mehr als das Sondervermögen Infrastruktur mit 500 Mrd. Euro für 12 Jahre.</a:t>
            </a:r>
          </a:p>
          <a:p>
            <a:pPr>
              <a:defRPr lang="de-de"/>
            </a:pPr>
            <a:endParaRPr dirty="0"/>
          </a:p>
          <a:p>
            <a:pPr algn="l">
              <a:defRPr lang="de-de"/>
            </a:pPr>
            <a:r>
              <a:rPr lang="de-de" cap="none" dirty="0">
                <a:solidFill>
                  <a:srgbClr val="000000"/>
                </a:solidFill>
              </a:rPr>
              <a:t>Ab 2028 müssen zudem die Corona-Schulden und ab 2031 die Kredite des Bundeswehrfonds und des Wirtschaftsstabilisie</a:t>
            </a:r>
            <a:r>
              <a:rPr dirty="0"/>
              <a:t>rungsfonds sowie später dann die für das neue Sondervermögen getilgt werden. Dieses Geld muss aus dem Bundeshaushalt aufgebracht werden und verringert die Spielräume für andere Ausgaben</a:t>
            </a:r>
            <a:r>
              <a:rPr lang="de-de" cap="none" dirty="0">
                <a:solidFill>
                  <a:srgbClr val="FF0065"/>
                </a:solidFill>
              </a:rPr>
              <a:t>.</a:t>
            </a:r>
          </a:p>
        </p:txBody>
      </p:sp>
      <p:sp>
        <p:nvSpPr>
          <p:cNvPr id="4" name="Foliennummern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RcAABY6AADgKQAAJz0AABAAAAAmAAAACAAAAAEOAAAAAAAAMAAAABQAAAAAAAAAAAD//wAAAQAAAP//AAABAA=="/>
              </a:ext>
            </a:extLst>
          </p:cNvSpPr>
          <p:nvPr>
            <p:ph type="sldNum" sz="quarter" idx="12"/>
          </p:nvPr>
        </p:nvSpPr>
        <p:spPr>
          <a:xfrm>
            <a:off x="3856355" y="9442450"/>
            <a:ext cx="2950845" cy="498475"/>
          </a:xfrm>
        </p:spPr>
        <p:txBody>
          <a:bodyPr/>
          <a:lstStyle/>
          <a:p>
            <a:pPr>
              <a:defRPr lang="de-de"/>
            </a:pPr>
            <a:fld id="{3577388A-C4D8-22CE-96CF-329B76816067}" type="slidenum">
              <a:t>21</a:t>
            </a:fld>
            <a:endParaRPr/>
          </a:p>
        </p:txBody>
      </p:sp>
    </p:spTree>
  </p:cSld>
  <p:clrMapOvr>
    <a:overrideClrMapping bg1="lt1" tx1="dk1" bg2="lt2" tx2="dk2" accent1="accent1" accent2="accent2" accent3="accent3" accent4="accent4" accent5="accent5" accent6="accent6" hlink="hlink" folHlink="folHlink"/>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3863" y="1243013"/>
            <a:ext cx="5961062" cy="3354387"/>
          </a:xfrm>
        </p:spPr>
      </p:sp>
      <p:sp>
        <p:nvSpPr>
          <p:cNvPr id="3" name="Notizenplatzhalter 2"/>
          <p:cNvSpPr>
            <a:spLocks noGrp="1"/>
          </p:cNvSpPr>
          <p:nvPr>
            <p:ph type="body" idx="1"/>
          </p:nvPr>
        </p:nvSpPr>
        <p:spPr/>
        <p:txBody>
          <a:bodyPr/>
          <a:lstStyle/>
          <a:p>
            <a:r>
              <a:rPr lang="de-DE" dirty="0"/>
              <a:t>Die staatlichen und sozialen Ausgaben steigen jedes Jahr, aber es steigen jedes Jahr auch die Preise, die Wirtschaftsleistung, die nominalen Einkommen. Man muss das also ins Verhältnis setzen, wachsen sie schneller? Und das tun sie nicht. Die „Staatsquote“, öffentliche Ausgaben dividiert durch BIP, zu einem großen Teil Ausgaben der Sozialversicherungen und nur Umverteilung, keine öffentliche Verwendung, ist seit etlichen Jahrzehnten weitgehend konstant, schwankend v.a. durch wirtschaftliche Krisen. Auch die Struktur ist recht stabil. 2025 wieder über 50%.</a:t>
            </a:r>
          </a:p>
        </p:txBody>
      </p:sp>
      <p:sp>
        <p:nvSpPr>
          <p:cNvPr id="4" name="Foliennummernplatzhalter 3"/>
          <p:cNvSpPr>
            <a:spLocks noGrp="1"/>
          </p:cNvSpPr>
          <p:nvPr>
            <p:ph type="sldNum" sz="quarter" idx="5"/>
          </p:nvPr>
        </p:nvSpPr>
        <p:spPr/>
        <p:txBody>
          <a:bodyPr/>
          <a:lstStyle/>
          <a:p>
            <a:fld id="{E42E3A68-8B3B-4CDD-A779-85BB9A6571DB}" type="slidenum">
              <a:rPr lang="de-DE" smtClean="0"/>
              <a:pPr/>
              <a:t>22</a:t>
            </a:fld>
            <a:endParaRPr lang="de-DE"/>
          </a:p>
        </p:txBody>
      </p:sp>
    </p:spTree>
    <p:extLst>
      <p:ext uri="{BB962C8B-B14F-4D97-AF65-F5344CB8AC3E}">
        <p14:creationId xmlns:p14="http://schemas.microsoft.com/office/powerpoint/2010/main" val="19650824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nAIAAKYHAABHJwAASBwAABAAAAAmAAAACAAAAAEOAAAAAAAAMAAAABQAAAAAAAAAAAD//wAAAQAAAP//AAABAA=="/>
              </a:ext>
            </a:extLst>
          </p:cNvSpPr>
          <p:nvPr>
            <p:ph type="sldImg"/>
          </p:nvPr>
        </p:nvSpPr>
        <p:spPr>
          <a:xfrm>
            <a:off x="423863" y="1243013"/>
            <a:ext cx="5961062" cy="3354387"/>
          </a:xfrm>
        </p:spPr>
      </p:sp>
      <p:sp>
        <p:nvSpPr>
          <p:cNvPr id="3" name="Notizen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QQAAG8dAACyJQAAgjUAABAAAAAmAAAACAAAAL8eAAAAAAAAMAAAABQAAAAAAAAAAAD//wAAAQAAAP//AAABAA=="/>
              </a:ext>
            </a:extLst>
          </p:cNvSpPr>
          <p:nvPr>
            <p:ph type="body" idx="1"/>
          </p:nvPr>
        </p:nvSpPr>
        <p:spPr>
          <a:xfrm>
            <a:off x="681355" y="4784725"/>
            <a:ext cx="5446395" cy="3913505"/>
          </a:xfrm>
        </p:spPr>
        <p:txBody>
          <a:bodyPr vert="horz" wrap="square" lIns="91440" tIns="45720" rIns="91440" bIns="45720" numCol="1" spcCol="215900" anchor="t">
            <a:prstTxWarp prst="textNoShape">
              <a:avLst/>
            </a:prstTxWarp>
          </a:bodyPr>
          <a:lstStyle/>
          <a:p>
            <a:pPr>
              <a:defRPr lang="de-de" sz="1105" cap="none"/>
            </a:pPr>
            <a:r>
              <a:rPr dirty="0"/>
              <a:t>Grafik beruht auf Schätzungen der Gesetzlichen Rentenversicherung. Es gibt Schätzungen der Krankenkassen, dass die GKV und </a:t>
            </a:r>
            <a:r>
              <a:rPr dirty="0" err="1"/>
              <a:t>PfV</a:t>
            </a:r>
            <a:r>
              <a:rPr dirty="0"/>
              <a:t>-Beiträge stärker steigen.</a:t>
            </a:r>
          </a:p>
          <a:p>
            <a:pPr>
              <a:defRPr lang="de-de" sz="1105" cap="none"/>
            </a:pPr>
            <a:endParaRPr dirty="0"/>
          </a:p>
          <a:p>
            <a:pPr>
              <a:defRPr lang="de-de" sz="1105" cap="none"/>
            </a:pPr>
            <a:r>
              <a:rPr dirty="0"/>
              <a:t>Wenn die geburtenstarken Jahrgänge der 1960er Jahre in Rente gehen, wird das dazu führen, dass die Beitragsätze zur Rentenversicherung ab Ende der 2020er Jahre um einige Prozentpunkte ansteigen werden. Wenn das Rentenniveau gehalten oder sogar wieder erhöht werden soll, werden stärkere </a:t>
            </a:r>
            <a:r>
              <a:rPr dirty="0" err="1"/>
              <a:t>Beitragsatzsteigerungen</a:t>
            </a:r>
            <a:r>
              <a:rPr dirty="0"/>
              <a:t> nötig sein. Auch die Beitragsätze zur Krankenversicherung und zur Pflegeversicherung werden ansteigen. Wenn weiterer Leistungsabbau vermieden oder die Leistungen sogar verbessert und die Eigenanteile begrenzt werden sollen, umso mehr. Damit steigen auch die Bundeszuschüsse, und sie müssten noch stärker steigen, um durch eine verstärkte Steuerfinanzierung auch hohe Einkommen und Pensionäre und Privatversicherte stärker heranzuziehen und die Beitragsätze weniger steigen zu lassen. Ein </a:t>
            </a:r>
            <a:r>
              <a:rPr dirty="0" err="1"/>
              <a:t>Beitragsatzpunkt</a:t>
            </a:r>
            <a:r>
              <a:rPr dirty="0"/>
              <a:t> bei der GRV entspricht 19 Mrd. Euro (16 Mrd. Beitragseinnahmen, 3 Mrd. Bundeszuschuss) im Jahr (die gesamten Militärausgaben 2024 entsprechen also Einnahmen aus 6 </a:t>
            </a:r>
            <a:r>
              <a:rPr dirty="0" err="1"/>
              <a:t>Beitragsatzpunkten</a:t>
            </a:r>
            <a:r>
              <a:rPr dirty="0"/>
              <a:t>). Die Arbeitgeber fordern  Begrenzung des </a:t>
            </a:r>
            <a:r>
              <a:rPr dirty="0" err="1"/>
              <a:t>Gesamtbeitragsatzes</a:t>
            </a:r>
            <a:r>
              <a:rPr dirty="0"/>
              <a:t> auf 40%, wir liegen jetzt schon drüber. Hier stehen also weitere verschärfte Konflikte bevor. Und wir fordern weitere Leistungsverbesserungen und mehr und besser bezahltes Personal, also tendenziell höhere Ausgaben.</a:t>
            </a:r>
          </a:p>
          <a:p>
            <a:pPr>
              <a:defRPr lang="de-de" sz="1105" cap="none"/>
            </a:pPr>
            <a:r>
              <a:rPr dirty="0"/>
              <a:t>Die anderen sozialen Alternativen Erwerbstätigenversicherung in der GRV bzw. Bürgerversicherung in GKV und SPV und höhere Beitragsbemessungsgrenzen werden schwer durchsetzbar sein, es gibt massive Interessenten- und Lobbykräfte dagegen.</a:t>
            </a:r>
          </a:p>
        </p:txBody>
      </p:sp>
      <p:sp>
        <p:nvSpPr>
          <p:cNvPr id="4" name="Foliennummern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RcAABY6AADgKQAAJz0AABAAAAAmAAAACAAAAAEOAAAAAAAAMAAAABQAAAAAAAAAAAD//wAAAQAAAP//AAABAA=="/>
              </a:ext>
            </a:extLst>
          </p:cNvSpPr>
          <p:nvPr>
            <p:ph type="sldNum" sz="quarter" idx="12"/>
          </p:nvPr>
        </p:nvSpPr>
        <p:spPr>
          <a:xfrm>
            <a:off x="3856355" y="9442450"/>
            <a:ext cx="2950845" cy="498475"/>
          </a:xfrm>
        </p:spPr>
        <p:txBody>
          <a:bodyPr/>
          <a:lstStyle/>
          <a:p>
            <a:pPr marL="0" marR="0" indent="0" algn="r" defTabSz="914400">
              <a:lnSpc>
                <a:spcPct val="100000"/>
              </a:lnSpc>
              <a:spcBef>
                <a:spcPts val="0"/>
              </a:spcBef>
              <a:spcAft>
                <a:spcPts val="0"/>
              </a:spcAft>
              <a:buNone/>
              <a:tabLst/>
              <a:defRPr lang="de-de"/>
            </a:pPr>
            <a:fld id="{35777578-36D8-2283-96CF-C0D63B816095}" type="slidenum">
              <a:rPr cap="none" noProof="1">
                <a:solidFill>
                  <a:srgbClr val="000000"/>
                </a:solidFill>
              </a:rPr>
              <a:t>23</a:t>
            </a:fld>
            <a:endParaRPr cap="none" noProof="1">
              <a:solidFill>
                <a:srgbClr val="000000"/>
              </a:solidFill>
            </a:endParaRPr>
          </a:p>
        </p:txBody>
      </p:sp>
    </p:spTree>
  </p:cSld>
  <p:clrMapOvr>
    <a:overrideClrMapping bg1="lt1" tx1="dk1" bg2="lt2" tx2="dk2" accent1="accent1" accent2="accent2" accent3="accent3" accent4="accent4" accent5="accent5" accent6="accent6" hlink="hlink" folHlink="folHlink"/>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NgmED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nAIAAKYHAABHJwAASBwAABAAAAAmAAAACAAAAAEOAAAAAAAAMAAAABQAAAAAAAAAAAD//wAAAQAAAP//AAABAA=="/>
              </a:ext>
            </a:extLst>
          </p:cNvSpPr>
          <p:nvPr>
            <p:ph type="sldImg"/>
          </p:nvPr>
        </p:nvSpPr>
        <p:spPr>
          <a:xfrm>
            <a:off x="424180" y="1243330"/>
            <a:ext cx="5960745" cy="3354070"/>
          </a:xfrm>
        </p:spPr>
      </p:sp>
      <p:sp>
        <p:nvSpPr>
          <p:cNvPr id="3" name="Notizen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QQAAG8dAACyJQAAgjUAABAAAAAmAAAACAAAAAEOAAAAAAAAMAAAABQAAAAAAAAAAAD//wAAAQAAAP//AAABAA=="/>
              </a:ext>
            </a:extLst>
          </p:cNvSpPr>
          <p:nvPr>
            <p:ph type="body" idx="1"/>
          </p:nvPr>
        </p:nvSpPr>
        <p:spPr>
          <a:xfrm>
            <a:off x="681355" y="4784725"/>
            <a:ext cx="5446395" cy="3913505"/>
          </a:xfrm>
        </p:spPr>
        <p:txBody>
          <a:bodyPr/>
          <a:lstStyle/>
          <a:p>
            <a:pPr>
              <a:defRPr lang="de-de"/>
            </a:pPr>
            <a:r>
              <a:rPr dirty="0"/>
              <a:t>In dieser Gesamtgemengelage ist klar, dass in den kommenden etlichen Jahren sich die Verteilungsauseinandersetzungen massiv verschärfen werden, nachdem die 2010er Jahre eigentlich eher ruhig waren. Hier sind die Gesamtzusammenhänge noch mal zusammengefasst, um die Widersprüche aufzeigen zu können. </a:t>
            </a:r>
          </a:p>
          <a:p>
            <a:pPr>
              <a:defRPr lang="de-de"/>
            </a:pPr>
            <a:r>
              <a:rPr dirty="0"/>
              <a:t>Auf der Ausgabenseite gibt es beim Sozialstaat und für die Transformation wachsende Ausgabenbedarfe und die Aufrüstung und Kosten für die Ukraine kommen noch oben drauf. Auch wenn das gar nicht der Riesenbatzen zu sein scheint, machen die zusätzlichen 40, 50 oder mehr Mrd. € pro Jahr einen entscheidenden Unterschied. Wenn das auch noch finanziert werden soll, wird der Sozialstaat massiv Federn lassen und wir werden zudem eine neue Runde von Privatisierungen und ÖPP erleben. Wenn auf die Aufrüstung verzichtet würde und eine Beendigung des Krieges erreicht werden könnte, und vernünftige Wirtschafts- und Energielieferbeziehungen mit Russland wieder ausgenommen würden, kann das vermieden werden.</a:t>
            </a:r>
          </a:p>
          <a:p>
            <a:pPr>
              <a:defRPr lang="de-de"/>
            </a:pPr>
            <a:r>
              <a:rPr dirty="0"/>
              <a:t>Neben den Auseinandersetzungen um die Staatsausgaben gibt es Interessengegensätze und Kämpfe in Bezug auf die </a:t>
            </a:r>
            <a:r>
              <a:rPr lang="de-de" u="sng" dirty="0"/>
              <a:t>Finanzierung</a:t>
            </a:r>
            <a:r>
              <a:rPr dirty="0"/>
              <a:t> der Ausgaben. Die Lohnabhängigen haben Interesse an progressiver und hinreichend hoher Besteuerung insb. auch der Reichen, das Kapital lehnt das ab, akzeptiert eher Umsatz- und Verbrauchsteuern, die in die Preise überwälzt werden. Sie fordern sogar trotz Haushaltsnöten Steuersenkungen für Unternehmen und Gutverdiener. Öffentliche Finanzknappheit ist beim Kapital erwünscht, gegen steigende Sozialleistungen und für Druck zu Privatisierung und ÖPP. Das radikale Bestehen der FDP auf der Einhaltung der Schuldenbremse stößt aber zunehmend auf offene Gegnerschaft auch bei den Kapitalverbänden. Zunehmende öffentliche Verschuldung wird akzeptiert, wenn der Zweck erwünscht ist, also insb. für Rüstung und für Unternehmenssubventionen, aber begrenzt, und finanzkapitalistisch (nicht Zentralbankfinanzierung). </a:t>
            </a:r>
          </a:p>
          <a:p>
            <a:pPr>
              <a:defRPr lang="de-de"/>
            </a:pPr>
            <a:r>
              <a:rPr dirty="0"/>
              <a:t>Soziale Friedenskräfte müssen für ausreichende öffentliche Finanzierung sein, also für gerechte höhere Steuern und für Kreditaufnahme, obwohl das auch Militärausgaben ermöglicht. Aber v.a. ermöglicht es gute sozialstaatliche Leistungen und Löhne, und Finanzknappheit bei gleichzeitigem Aufrüstungskurs führt zu Sozialabbau, nicht etwa zum Verzicht auf Aufrüstung. Gleichzeitig ist Kampf zu führen gegen Verwendung der Mittel für Militär, für Sondervermögen ggf. für Daseinsvorsorge, Bildung, Gesundheitswesen, Infrastruktur, sozial-ökologischen Umbau anstatt für Militär. Aber gegen Ablehnung von Steuern und Krediten mit der Begründung, das nütze nur Verschwendung und Krieg und Aufrüstung, das ist vorgeschoben, es ist antisoziale, neoliberale, rechte Argumentation. Es muss darum gehen, Kämpfe für gerechte Steuern und auch Reform der Schuldenbremse zu verbinden mit Kampf gegen Krieg und Hochrüstung.</a:t>
            </a:r>
          </a:p>
        </p:txBody>
      </p:sp>
      <p:sp>
        <p:nvSpPr>
          <p:cNvPr id="4" name="Foliennummern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RcAABY6AADgKQAAJz0AABAAAAAmAAAACAAAAAEOAAAAAAAAMAAAABQAAAAAAAAAAAD//wAAAQAAAP//AAABAA=="/>
              </a:ext>
            </a:extLst>
          </p:cNvSpPr>
          <p:nvPr>
            <p:ph type="sldNum" sz="quarter" idx="12"/>
          </p:nvPr>
        </p:nvSpPr>
        <p:spPr>
          <a:xfrm>
            <a:off x="3856355" y="9442450"/>
            <a:ext cx="2950845" cy="498475"/>
          </a:xfrm>
        </p:spPr>
        <p:txBody>
          <a:bodyPr/>
          <a:lstStyle/>
          <a:p>
            <a:pPr>
              <a:defRPr lang="de-de"/>
            </a:pPr>
            <a:fld id="{357773FC-B2D8-2285-96CF-44D03D816011}" type="slidenum">
              <a:t>24</a:t>
            </a:fld>
            <a:endParaRPr/>
          </a:p>
        </p:txBody>
      </p:sp>
    </p:spTree>
  </p:cSld>
  <p:clrMapOvr>
    <a:overrideClrMapping bg1="lt1" tx1="dk1" bg2="lt2" tx2="dk2" accent1="accent1" accent2="accent2" accent3="accent3" accent4="accent4" accent5="accent5" accent6="accent6" hlink="hlink" folHlink="folHlink"/>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nAIAAKYHAABHJwAASBwAABAAAAAmAAAACAAAAAEOAAAAAAAAMAAAABQAAAAAAAAAAAD//wAAAQAAAP//AAABAA=="/>
              </a:ext>
            </a:extLst>
          </p:cNvSpPr>
          <p:nvPr>
            <p:ph type="sldImg"/>
          </p:nvPr>
        </p:nvSpPr>
        <p:spPr>
          <a:xfrm>
            <a:off x="423863" y="1243013"/>
            <a:ext cx="5961062" cy="3354387"/>
          </a:xfrm>
        </p:spPr>
      </p:sp>
      <p:sp>
        <p:nvSpPr>
          <p:cNvPr id="3" name="Notizen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QQAAG8dAACyJQAAgjUAABAAAAAmAAAACAAAAAEOAAAAAAAAMAAAABQAAAAAAAAAAAD//wAAAQAAAP//AAABAA=="/>
              </a:ext>
            </a:extLst>
          </p:cNvSpPr>
          <p:nvPr>
            <p:ph type="body" idx="1"/>
          </p:nvPr>
        </p:nvSpPr>
        <p:spPr>
          <a:xfrm>
            <a:off x="681355" y="4784725"/>
            <a:ext cx="5446395" cy="3913505"/>
          </a:xfrm>
        </p:spPr>
        <p:txBody>
          <a:bodyPr/>
          <a:lstStyle/>
          <a:p>
            <a:pPr>
              <a:defRPr lang="de-de"/>
            </a:pPr>
            <a:r>
              <a:t>Neben höheren Beitragsätzen und Bundeszuschüssen .gibt es weitere Stellschrauben und Forderungen.</a:t>
            </a:r>
          </a:p>
          <a:p>
            <a:pPr marL="0" marR="0" indent="0" algn="l" defTabSz="1043305">
              <a:lnSpc>
                <a:spcPct val="100000"/>
              </a:lnSpc>
              <a:spcBef>
                <a:spcPts val="0"/>
              </a:spcBef>
              <a:spcAft>
                <a:spcPts val="0"/>
              </a:spcAft>
              <a:buNone/>
              <a:tabLst/>
              <a:defRPr lang="de-de"/>
            </a:pPr>
            <a:r>
              <a:t>Es geht um Verteilungskampf. Schlechteste Option sind Kürzungen, notfalls also auch Beitragserhöhungen akzeptieren. </a:t>
            </a:r>
          </a:p>
          <a:p>
            <a:pPr>
              <a:defRPr lang="de-de"/>
            </a:pPr>
            <a:endParaRPr/>
          </a:p>
        </p:txBody>
      </p:sp>
      <p:sp>
        <p:nvSpPr>
          <p:cNvPr id="4" name="Foliennummern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RcAABY6AADgKQAAJz0AABAAAAAmAAAACAAAAAEOAAAAAAAAMAAAABQAAAAAAAAAAAD//wAAAQAAAP//AAABAA=="/>
              </a:ext>
            </a:extLst>
          </p:cNvSpPr>
          <p:nvPr>
            <p:ph type="sldNum" sz="quarter" idx="12"/>
          </p:nvPr>
        </p:nvSpPr>
        <p:spPr>
          <a:xfrm>
            <a:off x="3856355" y="9442450"/>
            <a:ext cx="2950845" cy="498475"/>
          </a:xfrm>
        </p:spPr>
        <p:txBody>
          <a:bodyPr/>
          <a:lstStyle/>
          <a:p>
            <a:pPr>
              <a:defRPr lang="de-de"/>
            </a:pPr>
            <a:fld id="{357719E4-AAD8-22EF-96CF-5CBA57816009}" type="slidenum">
              <a:t>25</a:t>
            </a:fld>
            <a:endParaRPr/>
          </a:p>
        </p:txBody>
      </p:sp>
    </p:spTree>
  </p:cSld>
  <p:clrMapOvr>
    <a:overrideClrMapping bg1="lt1" tx1="dk1" bg2="lt2" tx2="dk2" accent1="accent1" accent2="accent2" accent3="accent3" accent4="accent4" accent5="accent5" accent6="accent6" hlink="hlink" folHlink="folHlink"/>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nAIAAKYHAABHJwAASBwAABAAAAAmAAAACAAAAAEOAAAAAAAAMAAAABQAAAAAAAAAAAD//wAAAQAAAP//AAABAA=="/>
              </a:ext>
            </a:extLst>
          </p:cNvSpPr>
          <p:nvPr>
            <p:ph type="sldImg"/>
          </p:nvPr>
        </p:nvSpPr>
        <p:spPr>
          <a:xfrm>
            <a:off x="423863" y="1243013"/>
            <a:ext cx="5961062" cy="3354387"/>
          </a:xfrm>
        </p:spPr>
      </p:sp>
      <p:sp>
        <p:nvSpPr>
          <p:cNvPr id="3" name="Notizen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gqED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QQAAG8dAACyJQAAgjUAABAAAAAmAAAACAAAAAEOAAAAAAAAMAAAABQAAAAAAAAAAAD//wAAAQAAAP//AAABAA=="/>
              </a:ext>
            </a:extLst>
          </p:cNvSpPr>
          <p:nvPr>
            <p:ph type="body" idx="1"/>
          </p:nvPr>
        </p:nvSpPr>
        <p:spPr>
          <a:xfrm>
            <a:off x="681355" y="4784725"/>
            <a:ext cx="5446395" cy="3913505"/>
          </a:xfrm>
        </p:spPr>
        <p:txBody>
          <a:bodyPr/>
          <a:lstStyle/>
          <a:p>
            <a:pPr>
              <a:defRPr lang="de-de"/>
            </a:pPr>
            <a:endParaRPr/>
          </a:p>
        </p:txBody>
      </p:sp>
      <p:sp>
        <p:nvSpPr>
          <p:cNvPr id="4" name="Foliennummern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RcAABY6AADgKQAAJz0AABAAAAAmAAAACAAAAAEOAAAAAAAAMAAAABQAAAAAAAAAAAD//wAAAQAAAP//AAABAA=="/>
              </a:ext>
            </a:extLst>
          </p:cNvSpPr>
          <p:nvPr>
            <p:ph type="sldNum" sz="quarter" idx="12"/>
          </p:nvPr>
        </p:nvSpPr>
        <p:spPr>
          <a:xfrm>
            <a:off x="3856355" y="9442450"/>
            <a:ext cx="2950845" cy="498475"/>
          </a:xfrm>
        </p:spPr>
        <p:txBody>
          <a:bodyPr/>
          <a:lstStyle/>
          <a:p>
            <a:pPr>
              <a:defRPr lang="de-de"/>
            </a:pPr>
            <a:fld id="{357743D3-9DD8-22B5-96CF-6BE00D81603E}" type="slidenum">
              <a:t>26</a:t>
            </a:fld>
            <a:endParaRPr/>
          </a:p>
        </p:txBody>
      </p:sp>
    </p:spTree>
  </p:cSld>
  <p:clrMapOvr>
    <a:overrideClrMapping bg1="lt1" tx1="dk1" bg2="lt2" tx2="dk2" accent1="accent1" accent2="accent2" accent3="accent3" accent4="accent4" accent5="accent5" accent6="accent6" hlink="hlink" folHlink="folHlink"/>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I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nAIAAKYHAABHJwAASBwAABAAAAAmAAAACAAAAAEOAAAAAAAAMAAAABQAAAAAAAAAAAD//wAAAQAAAP//AAABAA=="/>
              </a:ext>
            </a:extLst>
          </p:cNvSpPr>
          <p:nvPr>
            <p:ph type="sldImg"/>
          </p:nvPr>
        </p:nvSpPr>
        <p:spPr>
          <a:xfrm>
            <a:off x="423863" y="1243013"/>
            <a:ext cx="5961062" cy="3354387"/>
          </a:xfrm>
        </p:spPr>
      </p:sp>
      <p:sp>
        <p:nvSpPr>
          <p:cNvPr id="3" name="Notizen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QQAAG8dAACyJQAAgjUAABAAAAAmAAAACAAAAAEOAAAAAAAAMAAAABQAAAAAAAAAAAD//wAAAQAAAP//AAABAA=="/>
              </a:ext>
            </a:extLst>
          </p:cNvSpPr>
          <p:nvPr>
            <p:ph type="body" idx="1"/>
          </p:nvPr>
        </p:nvSpPr>
        <p:spPr>
          <a:xfrm>
            <a:off x="681355" y="4784725"/>
            <a:ext cx="5446395" cy="3913505"/>
          </a:xfrm>
        </p:spPr>
        <p:txBody>
          <a:bodyPr/>
          <a:lstStyle/>
          <a:p>
            <a:pPr>
              <a:defRPr lang="de-de"/>
            </a:pPr>
            <a:endParaRPr/>
          </a:p>
        </p:txBody>
      </p:sp>
      <p:sp>
        <p:nvSpPr>
          <p:cNvPr id="4" name="Foliennummern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RcAABY6AADgKQAAJz0AABAAAAAmAAAACAAAAAEOAAAAAAAAMAAAABQAAAAAAAAAAAD//wAAAQAAAP//AAABAA=="/>
              </a:ext>
            </a:extLst>
          </p:cNvSpPr>
          <p:nvPr>
            <p:ph type="sldNum" sz="quarter" idx="12"/>
          </p:nvPr>
        </p:nvSpPr>
        <p:spPr>
          <a:xfrm>
            <a:off x="3856355" y="9442450"/>
            <a:ext cx="2950845" cy="498475"/>
          </a:xfrm>
        </p:spPr>
        <p:txBody>
          <a:bodyPr/>
          <a:lstStyle/>
          <a:p>
            <a:pPr>
              <a:defRPr lang="de-de"/>
            </a:pPr>
            <a:fld id="{35777F15-5BD8-2289-96CF-ADDC318160F8}" type="slidenum">
              <a:t>27</a:t>
            </a:fld>
            <a:endParaRPr/>
          </a:p>
        </p:txBody>
      </p:sp>
    </p:spTree>
  </p:cSld>
  <p:clrMapOvr>
    <a:overrideClrMapping bg1="lt1" tx1="dk1" bg2="lt2" tx2="dk2" accent1="accent1" accent2="accent2" accent3="accent3" accent4="accent4" accent5="accent5" accent6="accent6" hlink="hlink" folHlink="folHlink"/>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3863" y="1243013"/>
            <a:ext cx="5961062" cy="3354387"/>
          </a:xfrm>
        </p:spPr>
      </p:sp>
      <p:sp>
        <p:nvSpPr>
          <p:cNvPr id="3" name="Notizenplatzhalter 2"/>
          <p:cNvSpPr>
            <a:spLocks noGrp="1"/>
          </p:cNvSpPr>
          <p:nvPr>
            <p:ph type="body" idx="1"/>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de-DE" dirty="0"/>
              <a:t>NATO-größtes Aufrüstungsprogramm seit dem 2. WK. Kriegswirtschaften im engeren Sinne sind Ukraine, überwiegend von außen finanziert 40% des BIP, Russland 7,5%, Israel 7,8%. </a:t>
            </a:r>
            <a:r>
              <a:rPr lang="de-DE" b="1" cap="none" dirty="0"/>
              <a:t>NATO + US-Verbündete/Vasallen = 2/3 der Weltrüstung, NATO 55%, USA allein 1/3 der weltweiten Militärausgaben</a:t>
            </a:r>
            <a:r>
              <a:rPr lang="de-DE" dirty="0"/>
              <a:t>, auch 3,1% am BIP sind hoch. Sie fahren dazu hohe Defizite, und zwar sowohl Haushaltsdefizite – Schuldenbremse finden die absurd – als auch Defizite in der internationalen Leistungsbilanz. Das können in diesem Umfang und Dauer nur die USA mit dem Dollar als wichtigster Handels- und v.a. Anlagewährung der Welt. Faktisch zahlt der Rest der Welt zu einem großen Teil das US-Militär, indem sie den in den USA aus dem Nichts produzierten Dollar annehmen und die großen Vermögen und auch Währungsreserven überwiegend in Dollar, v.a. in US-Staatsanleihen angelegt sind. Wenn die ohnehin weltweit führende Militärmacht NATO massiv weiter aufrüsten will, geht es nicht um Verteidigung, sondern ist das aggressiv, es geht um Sicherung globaler Dominanz, um Abschreckung, Eindämmung, Zurückdrängung, militärische Kontrolle, Totrüsten und auch Krieg gegen Staaten, die sich nicht freiwillig der Führung der USA unterwerfen und ihre nationalen Ökonomien für westliches Kapital und Konzerne öffnen. Der Schwerpunkt der Aufrüstung waren 2025 die NATO-Staaten außer den USA, und von allen großen Staaten am stärksten Deutschland mit einem Zuwachs um ein Viertel.</a:t>
            </a:r>
          </a:p>
          <a:p>
            <a:endParaRPr lang="de-DE" dirty="0"/>
          </a:p>
        </p:txBody>
      </p:sp>
      <p:sp>
        <p:nvSpPr>
          <p:cNvPr id="4" name="Datumsplatzhalter 3"/>
          <p:cNvSpPr>
            <a:spLocks noGrp="1"/>
          </p:cNvSpPr>
          <p:nvPr>
            <p:ph type="dt" idx="10"/>
          </p:nvPr>
        </p:nvSpPr>
        <p:spPr/>
        <p:txBody>
          <a:bodyPr/>
          <a:lstStyle/>
          <a:p>
            <a:pPr>
              <a:defRPr lang="de-de"/>
            </a:pPr>
            <a:fld id="{35770664-2AD8-22F0-96CF-DCA548816089}" type="datetime1">
              <a:rPr lang="de-DE" smtClean="0"/>
              <a:t>11.06.2026</a:t>
            </a:fld>
            <a:endParaRPr lang="de-DE"/>
          </a:p>
        </p:txBody>
      </p:sp>
      <p:sp>
        <p:nvSpPr>
          <p:cNvPr id="5" name="Foliennummernplatzhalter 4"/>
          <p:cNvSpPr>
            <a:spLocks noGrp="1"/>
          </p:cNvSpPr>
          <p:nvPr>
            <p:ph type="sldNum" sz="quarter" idx="12"/>
          </p:nvPr>
        </p:nvSpPr>
        <p:spPr/>
        <p:txBody>
          <a:bodyPr/>
          <a:lstStyle/>
          <a:p>
            <a:pPr>
              <a:defRPr lang="de-de"/>
            </a:pPr>
            <a:fld id="{35774D5D-13D8-22BB-96CF-E5EE038160B0}" type="slidenum">
              <a:rPr lang="de-DE" smtClean="0"/>
              <a:t>3</a:t>
            </a:fld>
            <a:endParaRPr lang="de-DE"/>
          </a:p>
        </p:txBody>
      </p:sp>
    </p:spTree>
    <p:extLst>
      <p:ext uri="{BB962C8B-B14F-4D97-AF65-F5344CB8AC3E}">
        <p14:creationId xmlns:p14="http://schemas.microsoft.com/office/powerpoint/2010/main" val="2880740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3863" y="1243013"/>
            <a:ext cx="5961062" cy="3354387"/>
          </a:xfrm>
        </p:spPr>
      </p:sp>
      <p:sp>
        <p:nvSpPr>
          <p:cNvPr id="3" name="Notizenplatzhalter 2"/>
          <p:cNvSpPr>
            <a:spLocks noGrp="1"/>
          </p:cNvSpPr>
          <p:nvPr>
            <p:ph type="body" idx="1"/>
          </p:nvPr>
        </p:nvSpPr>
        <p:spPr/>
        <p:txBody>
          <a:bodyPr/>
          <a:lstStyle/>
          <a:p>
            <a:r>
              <a:rPr lang="de-DE" dirty="0"/>
              <a:t>Dass die USA 2025 weniger ausgaben als 2024, liegt wesentlich an der Verschiebung von Lasten auf die europäischen NATO-Staaten, besonders deutlich bei der Finanzierung der Ukraine, die jetzt von den europäischen Staaten allein getragen wird. In 2026 durch den Iran-Krieg und gemäß den Plänen bzw. Forderungen von Trump in 2027 sogar auf 1500 Mrd. Dollar, also Steigerung um etwa 50%</a:t>
            </a:r>
          </a:p>
        </p:txBody>
      </p:sp>
      <p:sp>
        <p:nvSpPr>
          <p:cNvPr id="4" name="Datumsplatzhalter 3"/>
          <p:cNvSpPr>
            <a:spLocks noGrp="1"/>
          </p:cNvSpPr>
          <p:nvPr>
            <p:ph type="dt" idx="10"/>
          </p:nvPr>
        </p:nvSpPr>
        <p:spPr/>
        <p:txBody>
          <a:bodyPr/>
          <a:lstStyle/>
          <a:p>
            <a:pPr>
              <a:defRPr lang="de-de"/>
            </a:pPr>
            <a:fld id="{35770664-2AD8-22F0-96CF-DCA548816089}" type="datetime1">
              <a:rPr lang="de-DE" smtClean="0"/>
              <a:t>11.06.2026</a:t>
            </a:fld>
            <a:endParaRPr lang="de-DE"/>
          </a:p>
        </p:txBody>
      </p:sp>
      <p:sp>
        <p:nvSpPr>
          <p:cNvPr id="5" name="Foliennummernplatzhalter 4"/>
          <p:cNvSpPr>
            <a:spLocks noGrp="1"/>
          </p:cNvSpPr>
          <p:nvPr>
            <p:ph type="sldNum" sz="quarter" idx="12"/>
          </p:nvPr>
        </p:nvSpPr>
        <p:spPr/>
        <p:txBody>
          <a:bodyPr/>
          <a:lstStyle/>
          <a:p>
            <a:pPr>
              <a:defRPr lang="de-de"/>
            </a:pPr>
            <a:fld id="{35774D5D-13D8-22BB-96CF-E5EE038160B0}" type="slidenum">
              <a:rPr lang="de-DE" smtClean="0"/>
              <a:t>4</a:t>
            </a:fld>
            <a:endParaRPr lang="de-DE"/>
          </a:p>
        </p:txBody>
      </p:sp>
    </p:spTree>
    <p:extLst>
      <p:ext uri="{BB962C8B-B14F-4D97-AF65-F5344CB8AC3E}">
        <p14:creationId xmlns:p14="http://schemas.microsoft.com/office/powerpoint/2010/main" val="2950519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3863" y="1243013"/>
            <a:ext cx="5961062" cy="3354387"/>
          </a:xfrm>
        </p:spPr>
      </p:sp>
      <p:sp>
        <p:nvSpPr>
          <p:cNvPr id="3" name="Notizenplatzhalter 2"/>
          <p:cNvSpPr>
            <a:spLocks noGrp="1"/>
          </p:cNvSpPr>
          <p:nvPr>
            <p:ph type="body" idx="1"/>
          </p:nvPr>
        </p:nvSpPr>
        <p:spPr/>
        <p:txBody>
          <a:bodyPr/>
          <a:lstStyle/>
          <a:p>
            <a:r>
              <a:rPr lang="de-DE" dirty="0"/>
              <a:t>Auch beim Vergleich konkreter Großwaffensysteme zeigt sich eine massive Überlegenheit der NATO, sogar ohne die USA, gegenüber Russland.</a:t>
            </a:r>
          </a:p>
        </p:txBody>
      </p:sp>
      <p:sp>
        <p:nvSpPr>
          <p:cNvPr id="4" name="Datumsplatzhalter 3"/>
          <p:cNvSpPr>
            <a:spLocks noGrp="1"/>
          </p:cNvSpPr>
          <p:nvPr>
            <p:ph type="dt" idx="10"/>
          </p:nvPr>
        </p:nvSpPr>
        <p:spPr/>
        <p:txBody>
          <a:bodyPr/>
          <a:lstStyle/>
          <a:p>
            <a:pPr>
              <a:defRPr lang="de-de"/>
            </a:pPr>
            <a:fld id="{35770664-2AD8-22F0-96CF-DCA548816089}" type="datetime1">
              <a:rPr lang="de-DE" smtClean="0"/>
              <a:t>11.06.2026</a:t>
            </a:fld>
            <a:endParaRPr lang="de-DE"/>
          </a:p>
        </p:txBody>
      </p:sp>
      <p:sp>
        <p:nvSpPr>
          <p:cNvPr id="5" name="Foliennummernplatzhalter 4"/>
          <p:cNvSpPr>
            <a:spLocks noGrp="1"/>
          </p:cNvSpPr>
          <p:nvPr>
            <p:ph type="sldNum" sz="quarter" idx="12"/>
          </p:nvPr>
        </p:nvSpPr>
        <p:spPr/>
        <p:txBody>
          <a:bodyPr/>
          <a:lstStyle/>
          <a:p>
            <a:pPr>
              <a:defRPr lang="de-de"/>
            </a:pPr>
            <a:fld id="{35774D5D-13D8-22BB-96CF-E5EE038160B0}" type="slidenum">
              <a:rPr lang="de-DE" smtClean="0"/>
              <a:t>5</a:t>
            </a:fld>
            <a:endParaRPr lang="de-DE"/>
          </a:p>
        </p:txBody>
      </p:sp>
    </p:spTree>
    <p:extLst>
      <p:ext uri="{BB962C8B-B14F-4D97-AF65-F5344CB8AC3E}">
        <p14:creationId xmlns:p14="http://schemas.microsoft.com/office/powerpoint/2010/main" val="41297023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nAIAAKYHAABHJwAASBwAABAAAAAmAAAACAAAAAEOAAAAAAAAMAAAABQAAAAAAAAAAAD//wAAAQAAAP//AAABAA=="/>
              </a:ext>
            </a:extLst>
          </p:cNvSpPr>
          <p:nvPr>
            <p:ph type="sldImg"/>
          </p:nvPr>
        </p:nvSpPr>
        <p:spPr>
          <a:xfrm>
            <a:off x="423863" y="1243013"/>
            <a:ext cx="5961062" cy="3354387"/>
          </a:xfrm>
        </p:spPr>
      </p:sp>
      <p:sp>
        <p:nvSpPr>
          <p:cNvPr id="3" name="Notizen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QQAAG8dAACyJQAAgjUAABAAAAAmAAAACAAAAAEOAAAAAAAAMAAAABQAAAAAAAAAAAD//wAAAQAAAP//AAABAA=="/>
              </a:ext>
            </a:extLst>
          </p:cNvSpPr>
          <p:nvPr>
            <p:ph type="body" idx="1"/>
          </p:nvPr>
        </p:nvSpPr>
        <p:spPr>
          <a:xfrm>
            <a:off x="681355" y="4784725"/>
            <a:ext cx="5446395" cy="3913505"/>
          </a:xfrm>
        </p:spPr>
        <p:txBody>
          <a:bodyPr/>
          <a:lstStyle/>
          <a:p>
            <a:pPr>
              <a:defRPr lang="de-de"/>
            </a:pPr>
            <a:r>
              <a:rPr dirty="0"/>
              <a:t>Offizielle NATO-Video-Aufzeichnung der </a:t>
            </a:r>
            <a:r>
              <a:rPr dirty="0" err="1"/>
              <a:t>moderated</a:t>
            </a:r>
            <a:r>
              <a:rPr dirty="0"/>
              <a:t> </a:t>
            </a:r>
            <a:r>
              <a:rPr dirty="0" err="1"/>
              <a:t>conversation</a:t>
            </a:r>
            <a:r>
              <a:rPr dirty="0"/>
              <a:t> nach der einleitenden Rede von Rutte: </a:t>
            </a:r>
            <a:r>
              <a:rPr lang="de-de" u="sng" cap="none" dirty="0">
                <a:hlinkClick r:id="rId4"/>
              </a:rPr>
              <a:t>https://www.youtube.com/watch?v=sqOcgRIubfA</a:t>
            </a:r>
            <a:r>
              <a:rPr dirty="0"/>
              <a:t>, 1:08:23 bis 1:08:46</a:t>
            </a:r>
          </a:p>
          <a:p>
            <a:pPr>
              <a:defRPr lang="de-de"/>
            </a:pPr>
            <a:r>
              <a:rPr dirty="0"/>
              <a:t>„And </a:t>
            </a:r>
            <a:r>
              <a:rPr dirty="0" err="1"/>
              <a:t>the</a:t>
            </a:r>
            <a:r>
              <a:rPr dirty="0"/>
              <a:t> </a:t>
            </a:r>
            <a:r>
              <a:rPr dirty="0" err="1"/>
              <a:t>only</a:t>
            </a:r>
            <a:r>
              <a:rPr dirty="0"/>
              <a:t> </a:t>
            </a:r>
            <a:r>
              <a:rPr dirty="0" err="1"/>
              <a:t>thing</a:t>
            </a:r>
            <a:r>
              <a:rPr dirty="0"/>
              <a:t> </a:t>
            </a:r>
            <a:r>
              <a:rPr dirty="0" err="1"/>
              <a:t>that</a:t>
            </a:r>
            <a:r>
              <a:rPr dirty="0"/>
              <a:t> I am </a:t>
            </a:r>
            <a:r>
              <a:rPr dirty="0" err="1"/>
              <a:t>encouraging</a:t>
            </a:r>
            <a:r>
              <a:rPr dirty="0"/>
              <a:t> all </a:t>
            </a:r>
            <a:r>
              <a:rPr dirty="0" err="1"/>
              <a:t>of</a:t>
            </a:r>
            <a:r>
              <a:rPr dirty="0"/>
              <a:t> </a:t>
            </a:r>
            <a:r>
              <a:rPr dirty="0" err="1"/>
              <a:t>us</a:t>
            </a:r>
            <a:r>
              <a:rPr dirty="0"/>
              <a:t> </a:t>
            </a:r>
            <a:r>
              <a:rPr dirty="0" err="1"/>
              <a:t>is</a:t>
            </a:r>
            <a:r>
              <a:rPr dirty="0"/>
              <a:t> </a:t>
            </a:r>
            <a:r>
              <a:rPr dirty="0" err="1"/>
              <a:t>to</a:t>
            </a:r>
            <a:r>
              <a:rPr dirty="0"/>
              <a:t> </a:t>
            </a:r>
            <a:r>
              <a:rPr dirty="0" err="1"/>
              <a:t>take</a:t>
            </a:r>
            <a:r>
              <a:rPr dirty="0"/>
              <a:t> </a:t>
            </a:r>
            <a:r>
              <a:rPr dirty="0" err="1"/>
              <a:t>comfort</a:t>
            </a:r>
            <a:r>
              <a:rPr dirty="0"/>
              <a:t> in </a:t>
            </a:r>
            <a:r>
              <a:rPr dirty="0" err="1"/>
              <a:t>the</a:t>
            </a:r>
            <a:r>
              <a:rPr dirty="0"/>
              <a:t> </a:t>
            </a:r>
            <a:r>
              <a:rPr dirty="0" err="1"/>
              <a:t>fact</a:t>
            </a:r>
            <a:r>
              <a:rPr dirty="0"/>
              <a:t> </a:t>
            </a:r>
            <a:r>
              <a:rPr dirty="0" err="1"/>
              <a:t>that</a:t>
            </a:r>
            <a:r>
              <a:rPr dirty="0"/>
              <a:t> as NATO </a:t>
            </a:r>
            <a:r>
              <a:rPr dirty="0" err="1"/>
              <a:t>we</a:t>
            </a:r>
            <a:r>
              <a:rPr dirty="0"/>
              <a:t> </a:t>
            </a:r>
            <a:r>
              <a:rPr dirty="0" err="1"/>
              <a:t>are</a:t>
            </a:r>
            <a:r>
              <a:rPr dirty="0"/>
              <a:t> 25 </a:t>
            </a:r>
            <a:r>
              <a:rPr dirty="0" err="1"/>
              <a:t>times</a:t>
            </a:r>
            <a:r>
              <a:rPr dirty="0"/>
              <a:t> </a:t>
            </a:r>
            <a:r>
              <a:rPr dirty="0" err="1"/>
              <a:t>bigger</a:t>
            </a:r>
            <a:r>
              <a:rPr dirty="0"/>
              <a:t> </a:t>
            </a:r>
            <a:r>
              <a:rPr dirty="0" err="1"/>
              <a:t>than</a:t>
            </a:r>
            <a:r>
              <a:rPr dirty="0"/>
              <a:t> </a:t>
            </a:r>
            <a:r>
              <a:rPr dirty="0" err="1"/>
              <a:t>the</a:t>
            </a:r>
            <a:r>
              <a:rPr dirty="0"/>
              <a:t> Russian </a:t>
            </a:r>
            <a:r>
              <a:rPr dirty="0" err="1"/>
              <a:t>economy</a:t>
            </a:r>
            <a:r>
              <a:rPr dirty="0"/>
              <a:t>. </a:t>
            </a:r>
            <a:r>
              <a:rPr dirty="0" err="1"/>
              <a:t>Our</a:t>
            </a:r>
            <a:r>
              <a:rPr dirty="0"/>
              <a:t> </a:t>
            </a:r>
            <a:r>
              <a:rPr dirty="0" err="1"/>
              <a:t>military</a:t>
            </a:r>
            <a:r>
              <a:rPr dirty="0"/>
              <a:t> </a:t>
            </a:r>
            <a:r>
              <a:rPr dirty="0" err="1"/>
              <a:t>is</a:t>
            </a:r>
            <a:r>
              <a:rPr dirty="0"/>
              <a:t> </a:t>
            </a:r>
            <a:r>
              <a:rPr dirty="0" err="1"/>
              <a:t>infinetely</a:t>
            </a:r>
            <a:r>
              <a:rPr dirty="0"/>
              <a:t> superior </a:t>
            </a:r>
            <a:r>
              <a:rPr dirty="0" err="1"/>
              <a:t>to</a:t>
            </a:r>
            <a:r>
              <a:rPr dirty="0"/>
              <a:t> </a:t>
            </a:r>
            <a:r>
              <a:rPr dirty="0" err="1"/>
              <a:t>the</a:t>
            </a:r>
            <a:r>
              <a:rPr dirty="0"/>
              <a:t> </a:t>
            </a:r>
            <a:r>
              <a:rPr dirty="0" err="1"/>
              <a:t>the</a:t>
            </a:r>
            <a:r>
              <a:rPr dirty="0"/>
              <a:t> Russian </a:t>
            </a:r>
            <a:r>
              <a:rPr dirty="0" err="1"/>
              <a:t>military</a:t>
            </a:r>
            <a:r>
              <a:rPr dirty="0"/>
              <a:t>. </a:t>
            </a:r>
            <a:r>
              <a:rPr dirty="0" err="1"/>
              <a:t>When</a:t>
            </a:r>
            <a:r>
              <a:rPr dirty="0"/>
              <a:t> </a:t>
            </a:r>
            <a:r>
              <a:rPr dirty="0" err="1"/>
              <a:t>it</a:t>
            </a:r>
            <a:r>
              <a:rPr dirty="0"/>
              <a:t> </a:t>
            </a:r>
            <a:r>
              <a:rPr dirty="0" err="1"/>
              <a:t>comes</a:t>
            </a:r>
            <a:r>
              <a:rPr dirty="0"/>
              <a:t> </a:t>
            </a:r>
            <a:r>
              <a:rPr dirty="0" err="1"/>
              <a:t>to</a:t>
            </a:r>
            <a:r>
              <a:rPr dirty="0"/>
              <a:t> </a:t>
            </a:r>
            <a:r>
              <a:rPr dirty="0" err="1"/>
              <a:t>our</a:t>
            </a:r>
            <a:r>
              <a:rPr dirty="0"/>
              <a:t> </a:t>
            </a:r>
            <a:r>
              <a:rPr dirty="0" err="1"/>
              <a:t>air</a:t>
            </a:r>
            <a:r>
              <a:rPr dirty="0"/>
              <a:t> </a:t>
            </a:r>
            <a:r>
              <a:rPr dirty="0" err="1"/>
              <a:t>force</a:t>
            </a:r>
            <a:r>
              <a:rPr dirty="0"/>
              <a:t>, I </a:t>
            </a:r>
            <a:r>
              <a:rPr dirty="0" err="1"/>
              <a:t>mean</a:t>
            </a:r>
            <a:r>
              <a:rPr dirty="0"/>
              <a:t>, </a:t>
            </a:r>
            <a:r>
              <a:rPr dirty="0" err="1"/>
              <a:t>the</a:t>
            </a:r>
            <a:r>
              <a:rPr dirty="0"/>
              <a:t> Russians </a:t>
            </a:r>
            <a:r>
              <a:rPr dirty="0" err="1"/>
              <a:t>can</a:t>
            </a:r>
            <a:r>
              <a:rPr dirty="0"/>
              <a:t> not </a:t>
            </a:r>
            <a:r>
              <a:rPr dirty="0" err="1"/>
              <a:t>even</a:t>
            </a:r>
            <a:r>
              <a:rPr dirty="0"/>
              <a:t> stand in </a:t>
            </a:r>
            <a:r>
              <a:rPr dirty="0" err="1"/>
              <a:t>the</a:t>
            </a:r>
            <a:r>
              <a:rPr dirty="0"/>
              <a:t> </a:t>
            </a:r>
            <a:r>
              <a:rPr dirty="0" err="1"/>
              <a:t>shadow</a:t>
            </a:r>
            <a:r>
              <a:rPr dirty="0"/>
              <a:t> </a:t>
            </a:r>
            <a:r>
              <a:rPr dirty="0" err="1"/>
              <a:t>with</a:t>
            </a:r>
            <a:r>
              <a:rPr dirty="0"/>
              <a:t> </a:t>
            </a:r>
            <a:r>
              <a:rPr dirty="0" err="1"/>
              <a:t>this</a:t>
            </a:r>
            <a:r>
              <a:rPr dirty="0"/>
              <a:t> MIG31 </a:t>
            </a:r>
            <a:r>
              <a:rPr dirty="0" err="1"/>
              <a:t>or</a:t>
            </a:r>
            <a:r>
              <a:rPr dirty="0"/>
              <a:t> </a:t>
            </a:r>
            <a:r>
              <a:rPr dirty="0" err="1"/>
              <a:t>whatever</a:t>
            </a:r>
            <a:r>
              <a:rPr dirty="0"/>
              <a:t> </a:t>
            </a:r>
            <a:r>
              <a:rPr dirty="0" err="1"/>
              <a:t>they</a:t>
            </a:r>
            <a:r>
              <a:rPr dirty="0"/>
              <a:t> </a:t>
            </a:r>
            <a:r>
              <a:rPr dirty="0" err="1"/>
              <a:t>call</a:t>
            </a:r>
            <a:r>
              <a:rPr dirty="0"/>
              <a:t> </a:t>
            </a:r>
            <a:r>
              <a:rPr dirty="0" err="1"/>
              <a:t>it</a:t>
            </a:r>
            <a:r>
              <a:rPr dirty="0"/>
              <a:t>…“</a:t>
            </a:r>
          </a:p>
          <a:p>
            <a:pPr>
              <a:defRPr lang="de-de"/>
            </a:pPr>
            <a:r>
              <a:rPr dirty="0"/>
              <a:t>„Und das Einzige, wozu ich uns alle ermutigen möchte, ist, beruhigt zu sein durch die Tatsache, dass wir als NATO 25 Mal größer sind als die russische Wirtschaft. Unser Militär ist dem russischen Militär unendlich überlegen. Was unsere Luftwaffe angeht, so können die Russen nicht einmal im Schatten mithalten mit ihrer MIG31 oder wie auch immer sie sie nennen ...“</a:t>
            </a:r>
          </a:p>
          <a:p>
            <a:pPr>
              <a:defRPr lang="de-de"/>
            </a:pPr>
            <a:endParaRPr dirty="0"/>
          </a:p>
        </p:txBody>
      </p:sp>
      <p:sp>
        <p:nvSpPr>
          <p:cNvPr id="4" name="Foliennummern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RcAABY6AADgKQAAJz0AABAAAAAmAAAACAAAAAEOAAAAAAAAMAAAABQAAAAAAAAAAAD//wAAAQAAAP//AAABAA=="/>
              </a:ext>
            </a:extLst>
          </p:cNvSpPr>
          <p:nvPr>
            <p:ph type="sldNum" sz="quarter" idx="12"/>
          </p:nvPr>
        </p:nvSpPr>
        <p:spPr>
          <a:xfrm>
            <a:off x="3856355" y="9442450"/>
            <a:ext cx="2950845" cy="498475"/>
          </a:xfrm>
        </p:spPr>
        <p:txBody>
          <a:bodyPr/>
          <a:lstStyle/>
          <a:p>
            <a:pPr>
              <a:defRPr lang="de-de"/>
            </a:pPr>
            <a:fld id="{3577707D-33D8-2286-96CF-C5D33E816090}" type="slidenum">
              <a:t>6</a:t>
            </a:fld>
            <a:endParaRPr/>
          </a:p>
        </p:txBody>
      </p:sp>
    </p:spTree>
  </p:cSld>
  <p:clrMapOvr>
    <a:overrideClrMapping bg1="lt1" tx1="dk1" bg2="lt2" tx2="dk2" accent1="accent1" accent2="accent2" accent3="accent3" accent4="accent4" accent5="accent5" accent6="accent6" hlink="hlink" folHlink="folHlink"/>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3863" y="1243013"/>
            <a:ext cx="5961062" cy="3354387"/>
          </a:xfrm>
        </p:spPr>
      </p:sp>
      <p:sp>
        <p:nvSpPr>
          <p:cNvPr id="3" name="Notizenplatzhalter 2"/>
          <p:cNvSpPr>
            <a:spLocks noGrp="1"/>
          </p:cNvSpPr>
          <p:nvPr>
            <p:ph type="body" idx="1"/>
          </p:nvPr>
        </p:nvSpPr>
        <p:spPr/>
        <p:txBody>
          <a:bodyPr/>
          <a:lstStyle/>
          <a:p>
            <a:endParaRPr lang="de-DE" dirty="0"/>
          </a:p>
        </p:txBody>
      </p:sp>
      <p:sp>
        <p:nvSpPr>
          <p:cNvPr id="4" name="Datumsplatzhalter 3"/>
          <p:cNvSpPr>
            <a:spLocks noGrp="1"/>
          </p:cNvSpPr>
          <p:nvPr>
            <p:ph type="dt" idx="10"/>
          </p:nvPr>
        </p:nvSpPr>
        <p:spPr/>
        <p:txBody>
          <a:bodyPr/>
          <a:lstStyle/>
          <a:p>
            <a:pPr>
              <a:defRPr lang="de-de"/>
            </a:pPr>
            <a:fld id="{35770664-2AD8-22F0-96CF-DCA548816089}" type="datetime1">
              <a:rPr lang="de-DE" smtClean="0"/>
              <a:t>11.06.2026</a:t>
            </a:fld>
            <a:endParaRPr lang="de-DE"/>
          </a:p>
        </p:txBody>
      </p:sp>
      <p:sp>
        <p:nvSpPr>
          <p:cNvPr id="5" name="Foliennummernplatzhalter 4"/>
          <p:cNvSpPr>
            <a:spLocks noGrp="1"/>
          </p:cNvSpPr>
          <p:nvPr>
            <p:ph type="sldNum" sz="quarter" idx="12"/>
          </p:nvPr>
        </p:nvSpPr>
        <p:spPr/>
        <p:txBody>
          <a:bodyPr/>
          <a:lstStyle/>
          <a:p>
            <a:pPr>
              <a:defRPr lang="de-de"/>
            </a:pPr>
            <a:fld id="{35774D5D-13D8-22BB-96CF-E5EE038160B0}" type="slidenum">
              <a:rPr lang="de-DE" smtClean="0"/>
              <a:t>7</a:t>
            </a:fld>
            <a:endParaRPr lang="de-DE"/>
          </a:p>
        </p:txBody>
      </p:sp>
    </p:spTree>
    <p:extLst>
      <p:ext uri="{BB962C8B-B14F-4D97-AF65-F5344CB8AC3E}">
        <p14:creationId xmlns:p14="http://schemas.microsoft.com/office/powerpoint/2010/main" val="3737927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3863" y="1243013"/>
            <a:ext cx="5961062" cy="33543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2E3A68-8B3B-4CDD-A779-85BB9A6571DB}" type="slidenum">
              <a:rPr lang="de-DE" smtClean="0"/>
              <a:pPr/>
              <a:t>8</a:t>
            </a:fld>
            <a:endParaRPr lang="de-DE"/>
          </a:p>
        </p:txBody>
      </p:sp>
    </p:spTree>
    <p:extLst>
      <p:ext uri="{BB962C8B-B14F-4D97-AF65-F5344CB8AC3E}">
        <p14:creationId xmlns:p14="http://schemas.microsoft.com/office/powerpoint/2010/main" val="2943396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F54A5-6AEB-A729-507B-946A535C484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FE6717B-C4BB-AC01-9297-3120805EE05F}"/>
              </a:ext>
            </a:extLst>
          </p:cNvPr>
          <p:cNvSpPr>
            <a:spLocks noGrp="1" noRot="1" noChangeAspect="1"/>
          </p:cNvSpPr>
          <p:nvPr>
            <p:ph type="sldImg"/>
          </p:nvPr>
        </p:nvSpPr>
        <p:spPr>
          <a:xfrm>
            <a:off x="423863" y="1243013"/>
            <a:ext cx="5961062" cy="3354387"/>
          </a:xfrm>
        </p:spPr>
      </p:sp>
      <p:sp>
        <p:nvSpPr>
          <p:cNvPr id="3" name="Notizenplatzhalter 2">
            <a:extLst>
              <a:ext uri="{FF2B5EF4-FFF2-40B4-BE49-F238E27FC236}">
                <a16:creationId xmlns:a16="http://schemas.microsoft.com/office/drawing/2014/main" id="{5448E6E0-F7DB-8645-089D-4D90F3C3B8E4}"/>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4E139433-7866-E03C-C29A-99575E91F8A6}"/>
              </a:ext>
            </a:extLst>
          </p:cNvPr>
          <p:cNvSpPr>
            <a:spLocks noGrp="1"/>
          </p:cNvSpPr>
          <p:nvPr>
            <p:ph type="sldNum" sz="quarter" idx="5"/>
          </p:nvPr>
        </p:nvSpPr>
        <p:spPr/>
        <p:txBody>
          <a:bodyPr/>
          <a:lstStyle/>
          <a:p>
            <a:fld id="{E42E3A68-8B3B-4CDD-A779-85BB9A6571DB}" type="slidenum">
              <a:rPr lang="de-DE" smtClean="0"/>
              <a:pPr/>
              <a:t>9</a:t>
            </a:fld>
            <a:endParaRPr lang="de-DE"/>
          </a:p>
        </p:txBody>
      </p:sp>
    </p:spTree>
    <p:extLst>
      <p:ext uri="{BB962C8B-B14F-4D97-AF65-F5344CB8AC3E}">
        <p14:creationId xmlns:p14="http://schemas.microsoft.com/office/powerpoint/2010/main" val="2732369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YAkAAOgGAACgQQAAmBUAABAAAAAmAAAACAAAAL2QAAAAAAAAMAAAABQAAAAAAAAAAAD//wAAAQAAAP//AAABAA=="/>
              </a:ext>
            </a:extLst>
          </p:cNvSpPr>
          <p:nvPr>
            <p:ph type="ctrTitle"/>
          </p:nvPr>
        </p:nvSpPr>
        <p:spPr>
          <a:xfrm>
            <a:off x="1524000" y="1122680"/>
            <a:ext cx="9144000" cy="2387600"/>
          </a:xfrm>
        </p:spPr>
        <p:txBody>
          <a:bodyPr vert="horz" wrap="square" lIns="91440" tIns="45720" rIns="91440" bIns="45720" numCol="1" spcCol="215900" anchor="b">
            <a:prstTxWarp prst="textNoShape">
              <a:avLst/>
            </a:prstTxWarp>
          </a:bodyPr>
          <a:lstStyle>
            <a:lvl1pPr algn="ctr">
              <a:defRPr lang="de-de" sz="6000" cap="none"/>
            </a:lvl1pPr>
            <a:lvl2pPr>
              <a:defRPr lang="de-de" cap="none"/>
            </a:lvl2pPr>
            <a:lvl3pPr>
              <a:defRPr lang="de-de" cap="none"/>
            </a:lvl3pPr>
            <a:lvl4pPr>
              <a:defRPr lang="de-de" cap="none"/>
            </a:lvl4pPr>
            <a:lvl5pPr>
              <a:defRPr lang="de-de" cap="none"/>
            </a:lvl5pPr>
            <a:lvl6pPr>
              <a:defRPr lang="de-de" cap="none"/>
            </a:lvl6pPr>
            <a:lvl7pPr>
              <a:defRPr lang="de-de" cap="none"/>
            </a:lvl7pPr>
            <a:lvl8pPr>
              <a:defRPr lang="de-de" cap="none"/>
            </a:lvl8pPr>
            <a:lvl9pPr>
              <a:defRPr lang="de-de" cap="none"/>
            </a:lvl9pPr>
          </a:lstStyle>
          <a:p>
            <a:pPr>
              <a:defRPr lang="de-de"/>
            </a:pPr>
            <a:r>
              <a:t>Mastertitelformat bearbeiten</a:t>
            </a:r>
          </a:p>
        </p:txBody>
      </p:sp>
      <p:sp>
        <p:nvSpPr>
          <p:cNvPr id="3" name="Untertitel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I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YAkAACkWAACgQQAAWCAAABAAAAAmAAAACAAAAAGAAAAAAAAAMAAAABQAAAAAAAAAAAD//wAAAQAAAP//AAABAA=="/>
              </a:ext>
            </a:extLst>
          </p:cNvSpPr>
          <p:nvPr>
            <p:ph type="subTitle" idx="1"/>
          </p:nvPr>
        </p:nvSpPr>
        <p:spPr>
          <a:xfrm>
            <a:off x="1524000" y="3602355"/>
            <a:ext cx="9144000" cy="1655445"/>
          </a:xfrm>
        </p:spPr>
        <p:txBody>
          <a:bodyPr/>
          <a:lstStyle>
            <a:lvl1pPr marL="0" indent="0" algn="ctr">
              <a:buNone/>
              <a:defRPr lang="de-de" sz="2400" cap="none"/>
            </a:lvl1pPr>
            <a:lvl2pPr marL="457200" indent="0" algn="ctr">
              <a:buNone/>
              <a:defRPr lang="de-de" sz="2000" cap="none"/>
            </a:lvl2pPr>
            <a:lvl3pPr marL="914400" indent="0" algn="ctr">
              <a:buNone/>
              <a:defRPr lang="de-de" sz="1800" cap="none"/>
            </a:lvl3pPr>
            <a:lvl4pPr marL="1371600" indent="0" algn="ctr">
              <a:buNone/>
              <a:defRPr lang="de-de" sz="1600" cap="none"/>
            </a:lvl4pPr>
            <a:lvl5pPr marL="1828800" indent="0" algn="ctr">
              <a:buNone/>
              <a:defRPr lang="de-de" sz="1600" cap="none"/>
            </a:lvl5pPr>
            <a:lvl6pPr marL="2286000" indent="0" algn="ctr">
              <a:buNone/>
              <a:defRPr lang="de-de" sz="1600" cap="none"/>
            </a:lvl6pPr>
            <a:lvl7pPr marL="2743200" indent="0" algn="ctr">
              <a:buNone/>
              <a:defRPr lang="de-de" sz="1600" cap="none"/>
            </a:lvl7pPr>
            <a:lvl8pPr marL="3200400" indent="0" algn="ctr">
              <a:buNone/>
              <a:defRPr lang="de-de" sz="1600" cap="none"/>
            </a:lvl8pPr>
            <a:lvl9pPr marL="3657600" indent="0" algn="ctr">
              <a:buNone/>
              <a:defRPr lang="de-de" sz="1600" cap="none"/>
            </a:lvl9pPr>
          </a:lstStyle>
          <a:p>
            <a:pPr>
              <a:defRPr lang="de-de"/>
            </a:pPr>
            <a:r>
              <a:t>Master-Untertitelformat bearbeiten</a:t>
            </a:r>
          </a:p>
        </p:txBody>
      </p:sp>
      <p:sp>
        <p:nvSpPr>
          <p:cNvPr id="4" name="Datums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BonAAAIFgAAWSkAABAAAAAmAAAACAAAAAAAAAAAAAAAMAAAABQAAAAAAAAAAAD//wAAAQAAAP//AAABAA=="/>
              </a:ext>
            </a:extLst>
          </p:cNvSpPr>
          <p:nvPr>
            <p:ph type="dt" sz="half" idx="10"/>
          </p:nvPr>
        </p:nvSpPr>
        <p:spPr/>
        <p:txBody>
          <a:bodyPr/>
          <a:lstStyle/>
          <a:p>
            <a:pPr>
              <a:defRPr lang="de-de"/>
            </a:pPr>
            <a:fld id="{357757A1-EFD8-22A1-96CF-19F41981604C}" type="datetime1">
              <a:t>11.06.2026</a:t>
            </a:fld>
            <a:endParaRPr/>
          </a:p>
        </p:txBody>
      </p:sp>
      <p:sp>
        <p:nvSpPr>
          <p:cNvPr id="5" name="Fußzeilenplatzhalter 4"/>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2BgAABonAAAoMgAAWSkAABAAAAAmAAAACAAAAAAAAAAAAAAAMAAAABQAAAAAAAAAAAD//wAAAQAAAP//AAABAA=="/>
              </a:ext>
            </a:extLst>
          </p:cNvSpPr>
          <p:nvPr>
            <p:ph type="ftr" sz="quarter" idx="11"/>
          </p:nvPr>
        </p:nvSpPr>
        <p:spPr/>
        <p:txBody>
          <a:bodyPr/>
          <a:lstStyle/>
          <a:p>
            <a:pPr>
              <a:defRPr lang="de-de"/>
            </a:pPr>
            <a:endParaRPr/>
          </a:p>
        </p:txBody>
      </p:sp>
      <p:sp>
        <p:nvSpPr>
          <p:cNvPr id="6" name="Foliennummernplatzhalter 5"/>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DQAABonAADYRQAAWSkAABAAAAAmAAAACAAAAAAAAAAAAAAAMAAAABQAAAAAAAAAAAD//wAAAQAAAP//AAABAA=="/>
              </a:ext>
            </a:extLst>
          </p:cNvSpPr>
          <p:nvPr>
            <p:ph type="sldNum" sz="quarter" idx="12"/>
          </p:nvPr>
        </p:nvSpPr>
        <p:spPr/>
        <p:txBody>
          <a:bodyPr/>
          <a:lstStyle/>
          <a:p>
            <a:pPr>
              <a:defRPr lang="de-de"/>
            </a:pPr>
            <a:fld id="{357741EC-A2D8-22B7-96CF-54E20F816001}" type="slidenum">
              <a:t>‹Nr.›</a:t>
            </a:fld>
            <a:endParaRPr/>
          </a:p>
        </p:txBody>
      </p:sp>
    </p:spTree>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Nabqjc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D8CAADYRQAAZwoAABAAAAAmAAAACAAAAAAAAAAAAAAAMAAAABQAAAAAAAAAAAD//wAAAQAAAP//AAABAA=="/>
              </a:ext>
            </a:extLst>
          </p:cNvSpPr>
          <p:nvPr>
            <p:ph type="title"/>
          </p:nvPr>
        </p:nvSpPr>
        <p:spPr/>
        <p:txBody>
          <a:bodyPr/>
          <a:lstStyle/>
          <a:p>
            <a:pPr>
              <a:defRPr lang="de-de"/>
            </a:pPr>
            <a:r>
              <a:t>Mastertitelformat bearbeiten</a:t>
            </a:r>
          </a:p>
        </p:txBody>
      </p:sp>
      <p:sp>
        <p:nvSpPr>
          <p:cNvPr id="3" name="Vertikaler Text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Q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DsLAADYRQAAACYAABAAAAAmAAAACAAAAD4QAAAAAAAAMAAAABQAAAAAAAAAAAD//wAAAQAAAP//AAABAA=="/>
              </a:ext>
            </a:extLst>
          </p:cNvSpPr>
          <p:nvPr>
            <p:ph idx="1"/>
          </p:nvPr>
        </p:nvSpPr>
        <p:spPr/>
        <p:txBody>
          <a:bodyPr vert="vert" wrap="square" lIns="91440" tIns="45720" rIns="91440" bIns="45720" numCol="1" spcCol="215900" anchor="t">
            <a:prstTxWarp prst="textNoShape">
              <a:avLst/>
            </a:prstTxWarp>
          </a:bodyPr>
          <a:lstStyle/>
          <a:p>
            <a:pPr>
              <a:defRPr lang="de-de"/>
            </a:pPr>
            <a:r>
              <a:t>Mastertextformat bearbeiten</a:t>
            </a:r>
          </a:p>
          <a:p>
            <a:pPr lvl="1">
              <a:defRPr lang="de-de"/>
            </a:pPr>
            <a:r>
              <a:t>Second level</a:t>
            </a:r>
          </a:p>
          <a:p>
            <a:pPr lvl="2">
              <a:defRPr lang="de-de"/>
            </a:pPr>
            <a:r>
              <a:t>Third level</a:t>
            </a:r>
          </a:p>
          <a:p>
            <a:pPr lvl="3">
              <a:defRPr lang="de-de"/>
            </a:pPr>
            <a:r>
              <a:t>Fourth level</a:t>
            </a:r>
          </a:p>
          <a:p>
            <a:pPr lvl="4">
              <a:defRPr lang="de-de"/>
            </a:pPr>
            <a:r>
              <a:t>Fifth level</a:t>
            </a:r>
          </a:p>
        </p:txBody>
      </p:sp>
      <p:sp>
        <p:nvSpPr>
          <p:cNvPr id="4" name="Datums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BonAAAIFgAAWSkAABAAAAAmAAAACAAAAAAAAAAAAAAAMAAAABQAAAAAAAAAAAD//wAAAQAAAP//AAABAA=="/>
              </a:ext>
            </a:extLst>
          </p:cNvSpPr>
          <p:nvPr>
            <p:ph type="dt" sz="half" idx="10"/>
          </p:nvPr>
        </p:nvSpPr>
        <p:spPr/>
        <p:txBody>
          <a:bodyPr/>
          <a:lstStyle/>
          <a:p>
            <a:pPr>
              <a:defRPr lang="de-de"/>
            </a:pPr>
            <a:fld id="{35777535-7BD8-2283-96CF-8DD63B8160D8}" type="datetime1">
              <a:t>11.06.2026</a:t>
            </a:fld>
            <a:endParaRPr/>
          </a:p>
        </p:txBody>
      </p:sp>
      <p:sp>
        <p:nvSpPr>
          <p:cNvPr id="5" name="Fußzeilenplatzhalter 4"/>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2BgAABonAAAoMgAAWSkAABAAAAAmAAAACAAAAAAAAAAAAAAAMAAAABQAAAAAAAAAAAD//wAAAQAAAP//AAABAA=="/>
              </a:ext>
            </a:extLst>
          </p:cNvSpPr>
          <p:nvPr>
            <p:ph type="ftr" sz="quarter" idx="11"/>
          </p:nvPr>
        </p:nvSpPr>
        <p:spPr/>
        <p:txBody>
          <a:bodyPr/>
          <a:lstStyle/>
          <a:p>
            <a:pPr>
              <a:defRPr lang="de-de"/>
            </a:pPr>
            <a:endParaRPr/>
          </a:p>
        </p:txBody>
      </p:sp>
      <p:sp>
        <p:nvSpPr>
          <p:cNvPr id="6" name="Foliennummernplatzhalter 5"/>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DQAABonAADYRQAAWSkAABAAAAAmAAAACAAAAAAAAAAAAAAAMAAAABQAAAAAAAAAAAD//wAAAQAAAP//AAABAA=="/>
              </a:ext>
            </a:extLst>
          </p:cNvSpPr>
          <p:nvPr>
            <p:ph type="sldNum" sz="quarter" idx="12"/>
          </p:nvPr>
        </p:nvSpPr>
        <p:spPr/>
        <p:txBody>
          <a:bodyPr/>
          <a:lstStyle/>
          <a:p>
            <a:pPr>
              <a:defRPr lang="de-de"/>
            </a:pPr>
            <a:fld id="{357736D8-96D8-22C0-96CF-609578816035}" type="slidenum">
              <a:t>‹Nr.›</a:t>
            </a:fld>
            <a:endParaRPr/>
          </a:p>
        </p:txBody>
      </p:sp>
    </p:spTree>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Q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AI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rDUAAD8CAADYRQAAACYAABAAAAAmAAAACAAAAD8QAAAAAAAAMAAAABQAAAAAAAAAAAD//wAAAQAAAP//AAABAA=="/>
              </a:ext>
            </a:extLst>
          </p:cNvSpPr>
          <p:nvPr>
            <p:ph type="title"/>
          </p:nvPr>
        </p:nvSpPr>
        <p:spPr>
          <a:xfrm>
            <a:off x="8724900" y="365125"/>
            <a:ext cx="2628900" cy="5812155"/>
          </a:xfrm>
        </p:spPr>
        <p:txBody>
          <a:bodyPr vert="vert" wrap="square" lIns="91440" tIns="45720" rIns="91440" bIns="45720" numCol="1" spcCol="215900" anchor="ctr">
            <a:prstTxWarp prst="textNoShape">
              <a:avLst/>
            </a:prstTxWarp>
          </a:bodyPr>
          <a:lstStyle/>
          <a:p>
            <a:pPr>
              <a:defRPr lang="de-de"/>
            </a:pPr>
            <a:r>
              <a:t>Mastertitelformat bearbeiten</a:t>
            </a:r>
          </a:p>
        </p:txBody>
      </p:sp>
      <p:sp>
        <p:nvSpPr>
          <p:cNvPr id="3" name="Vertikaler Text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Q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D8CAAC8NAAAACYAABAAAAAmAAAACAAAAD8QAAAAAAAAMAAAABQAAAAAAAAAAAD//wAAAQAAAP//AAABAA=="/>
              </a:ext>
            </a:extLst>
          </p:cNvSpPr>
          <p:nvPr>
            <p:ph idx="1"/>
          </p:nvPr>
        </p:nvSpPr>
        <p:spPr>
          <a:xfrm>
            <a:off x="838200" y="365125"/>
            <a:ext cx="7734300" cy="5812155"/>
          </a:xfrm>
        </p:spPr>
        <p:txBody>
          <a:bodyPr vert="vert" wrap="square" lIns="91440" tIns="45720" rIns="91440" bIns="45720" numCol="1" spcCol="215900" anchor="t">
            <a:prstTxWarp prst="textNoShape">
              <a:avLst/>
            </a:prstTxWarp>
          </a:bodyPr>
          <a:lstStyle/>
          <a:p>
            <a:pPr>
              <a:defRPr lang="de-de"/>
            </a:pPr>
            <a:r>
              <a:t>Mastertextformat bearbeiten</a:t>
            </a:r>
          </a:p>
          <a:p>
            <a:pPr lvl="1">
              <a:defRPr lang="de-de"/>
            </a:pPr>
            <a:r>
              <a:t>Second level</a:t>
            </a:r>
          </a:p>
          <a:p>
            <a:pPr lvl="2">
              <a:defRPr lang="de-de"/>
            </a:pPr>
            <a:r>
              <a:t>Third level</a:t>
            </a:r>
          </a:p>
          <a:p>
            <a:pPr lvl="3">
              <a:defRPr lang="de-de"/>
            </a:pPr>
            <a:r>
              <a:t>Fourth level</a:t>
            </a:r>
          </a:p>
          <a:p>
            <a:pPr lvl="4">
              <a:defRPr lang="de-de"/>
            </a:pPr>
            <a:r>
              <a:t>Fifth level</a:t>
            </a:r>
          </a:p>
        </p:txBody>
      </p:sp>
      <p:sp>
        <p:nvSpPr>
          <p:cNvPr id="4" name="Datums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BonAAAIFgAAWSkAABAAAAAmAAAACAAAAAAAAAAAAAAAMAAAABQAAAAAAAAAAAD//wAAAQAAAP//AAABAA=="/>
              </a:ext>
            </a:extLst>
          </p:cNvSpPr>
          <p:nvPr>
            <p:ph type="dt" sz="half" idx="10"/>
          </p:nvPr>
        </p:nvSpPr>
        <p:spPr/>
        <p:txBody>
          <a:bodyPr/>
          <a:lstStyle/>
          <a:p>
            <a:pPr>
              <a:defRPr lang="de-de"/>
            </a:pPr>
            <a:fld id="{35774019-57D8-22B6-96CF-A1E30E8160F4}" type="datetime1">
              <a:t>11.06.2026</a:t>
            </a:fld>
            <a:endParaRPr/>
          </a:p>
        </p:txBody>
      </p:sp>
      <p:sp>
        <p:nvSpPr>
          <p:cNvPr id="5" name="Fußzeilenplatzhalter 4"/>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2BgAABonAAAoMgAAWSkAABAAAAAmAAAACAAAAAAAAAAAAAAAMAAAABQAAAAAAAAAAAD//wAAAQAAAP//AAABAA=="/>
              </a:ext>
            </a:extLst>
          </p:cNvSpPr>
          <p:nvPr>
            <p:ph type="ftr" sz="quarter" idx="11"/>
          </p:nvPr>
        </p:nvSpPr>
        <p:spPr/>
        <p:txBody>
          <a:bodyPr/>
          <a:lstStyle/>
          <a:p>
            <a:pPr>
              <a:defRPr lang="de-de"/>
            </a:pPr>
            <a:endParaRPr/>
          </a:p>
        </p:txBody>
      </p:sp>
      <p:sp>
        <p:nvSpPr>
          <p:cNvPr id="6" name="Foliennummernplatzhalter 5"/>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DQAABonAADYRQAAWSkAABAAAAAmAAAACAAAAAAAAAAAAAAAMAAAABQAAAAAAAAAAAD//wAAAQAAAP//AAABAA=="/>
              </a:ext>
            </a:extLst>
          </p:cNvSpPr>
          <p:nvPr>
            <p:ph type="sldNum" sz="quarter" idx="12"/>
          </p:nvPr>
        </p:nvSpPr>
        <p:spPr/>
        <p:txBody>
          <a:bodyPr/>
          <a:lstStyle/>
          <a:p>
            <a:pPr>
              <a:defRPr lang="de-de"/>
            </a:pPr>
            <a:fld id="{357751CD-83D8-22A7-96CF-75F21F816020}" type="slidenum">
              <a:t>‹Nr.›</a:t>
            </a:fld>
            <a:endParaRPr/>
          </a:p>
        </p:txBody>
      </p:sp>
    </p:spTree>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Inhaltfolie">
    <p:spTree>
      <p:nvGrpSpPr>
        <p:cNvPr id="1" name=""/>
        <p:cNvGrpSpPr/>
        <p:nvPr/>
      </p:nvGrpSpPr>
      <p:grpSpPr>
        <a:xfrm>
          <a:off x="0" y="0"/>
          <a:ext cx="0" cy="0"/>
          <a:chOff x="0" y="0"/>
          <a:chExt cx="0" cy="0"/>
        </a:xfrm>
      </p:grpSpPr>
      <p:pic>
        <p:nvPicPr>
          <p:cNvPr id="2" name="Inhaltsplatzhalter 4"/>
          <p:cNvPicPr>
            <a:picLocks noChangeAspect="1"/>
            <a:extLst>
              <a:ext uri="smNativeData">
                <pr:smNativeData xmlns="smNativeData" xmlns:pr="smNativeData" xmlns:p15="http://schemas.microsoft.com/office/powerpoint/2012/main" xmlns:p14="http://schemas.microsoft.com/office/powerpoint/2010/main" xmlns:mc="http://schemas.openxmlformats.org/markup-compatibility/2006" val="SMDATA_18_SpwTaRMAAAAlAAAAEQAAAC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AcAAAA4AAAAAAAAAAAAAAAAAAAA////AAAAAAAAAAAAAAAAAAAAAAAAAAAAAAAAAAAAAABkAAAAZAAAAAAAAAAjAAAABAAAAGQAAAAXAAAAFAAAAAAAAAAAAAAA/38AAP9/AAAAAAAACQAAAAQAAAAAAA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ERyxAX///8BAAAAAAAAAAAAAAAAAAAAAAAAAAAAAAAAAAAAAAAAAAAAAAACf39/AOfm5gPMzMwAwMD/AH9/fwAAAAAAAAAAAAAAAAD///8AAAAAACEAAAAYAAAAFAAAAAIAAAABAAAA/koAADAqAAAQAAAAJgAAAAgAAAD//////////zAAAAAUAAAAAAAAAAAA//8AAAEAAAD//wAAAQA="/>
              </a:ext>
            </a:extLst>
          </p:cNvPicPr>
          <p:nvPr/>
        </p:nvPicPr>
        <p:blipFill>
          <a:blip r:embed="rId2"/>
          <a:stretch>
            <a:fillRect/>
          </a:stretch>
        </p:blipFill>
        <p:spPr>
          <a:xfrm>
            <a:off x="1270" y="635"/>
            <a:ext cx="12189460" cy="6857365"/>
          </a:xfrm>
          <a:prstGeom prst="rect">
            <a:avLst/>
          </a:prstGeom>
          <a:noFill/>
          <a:ln>
            <a:noFill/>
          </a:ln>
          <a:effectLst/>
        </p:spPr>
      </p:pic>
      <p:sp>
        <p:nvSpPr>
          <p:cNvPr id="3" name="Inhalts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QAAHEJAAC3RQAAkycAABAAAAAmAAAACAAAAAGAAAAAAAAAMAAAABQAAAAAAAAAAAD//wAAAQAAAP//AAABAA=="/>
              </a:ext>
            </a:extLst>
          </p:cNvSpPr>
          <p:nvPr>
            <p:ph idx="1"/>
          </p:nvPr>
        </p:nvSpPr>
        <p:spPr>
          <a:xfrm>
            <a:off x="675640" y="1534795"/>
            <a:ext cx="10657205" cy="4898390"/>
          </a:xfrm>
        </p:spPr>
        <p:txBody>
          <a:bodyPr/>
          <a:lstStyle>
            <a:lvl1pPr>
              <a:defRPr lang="de-de" sz="2900" b="0" cap="none">
                <a:latin typeface="Frutiger 55 Roman" charset="0"/>
                <a:ea typeface="Calibri" pitchFamily="2" charset="0"/>
                <a:cs typeface="Calibri" pitchFamily="2" charset="0"/>
              </a:defRPr>
            </a:lvl1pPr>
            <a:lvl2pPr>
              <a:defRPr lang="de-de" sz="2535" b="0" cap="none">
                <a:latin typeface="Frutiger 55 Roman" charset="0"/>
                <a:ea typeface="Calibri" pitchFamily="2" charset="0"/>
                <a:cs typeface="Calibri" pitchFamily="2" charset="0"/>
              </a:defRPr>
            </a:lvl2pPr>
            <a:lvl3pPr>
              <a:defRPr lang="de-de" sz="2175" b="0" cap="none">
                <a:latin typeface="Frutiger 55 Roman" charset="0"/>
                <a:ea typeface="Calibri" pitchFamily="2" charset="0"/>
                <a:cs typeface="Calibri" pitchFamily="2" charset="0"/>
              </a:defRPr>
            </a:lvl3pPr>
            <a:lvl4pPr>
              <a:defRPr lang="de-de" sz="1995" b="0" cap="none">
                <a:latin typeface="Frutiger 55 Roman" charset="0"/>
                <a:ea typeface="Calibri" pitchFamily="2" charset="0"/>
                <a:cs typeface="Calibri" pitchFamily="2" charset="0"/>
              </a:defRPr>
            </a:lvl4pPr>
            <a:lvl5pPr>
              <a:defRPr lang="de-de" sz="1810" b="0" cap="none">
                <a:latin typeface="Frutiger 55 Roman" charset="0"/>
                <a:ea typeface="Calibri" pitchFamily="2" charset="0"/>
                <a:cs typeface="Calibri" pitchFamily="2" charset="0"/>
              </a:defRPr>
            </a:lvl5pPr>
            <a:lvl6pPr>
              <a:defRPr lang="de-de" cap="none"/>
            </a:lvl6pPr>
            <a:lvl7pPr>
              <a:defRPr lang="de-de" cap="none"/>
            </a:lvl7pPr>
            <a:lvl8pPr>
              <a:defRPr lang="de-de" cap="none"/>
            </a:lvl8pPr>
            <a:lvl9pPr>
              <a:defRPr lang="de-de" cap="none"/>
            </a:lvl9pPr>
          </a:lstStyle>
          <a:p>
            <a:pPr>
              <a:defRPr lang="de-de"/>
            </a:pPr>
            <a:r>
              <a:t>Formatvorlagen des Textmasters bearbeiten</a:t>
            </a:r>
          </a:p>
          <a:p>
            <a:pPr lvl="1">
              <a:defRPr lang="de-de"/>
            </a:pPr>
            <a:r>
              <a:t>Second level</a:t>
            </a:r>
          </a:p>
          <a:p>
            <a:pPr lvl="2">
              <a:defRPr lang="de-de"/>
            </a:pPr>
            <a:r>
              <a:t>Third level</a:t>
            </a:r>
          </a:p>
          <a:p>
            <a:pPr lvl="3">
              <a:defRPr lang="de-de"/>
            </a:pPr>
            <a:r>
              <a:t>Fourth level</a:t>
            </a:r>
          </a:p>
          <a:p>
            <a:pPr lvl="4">
              <a:defRPr lang="de-de"/>
            </a:pPr>
            <a:r>
              <a:t>Fifth level</a:t>
            </a:r>
          </a:p>
        </p:txBody>
      </p:sp>
      <p:sp>
        <p:nvSpPr>
          <p:cNvPr id="4" name="Datums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BonAAAIFgAAWSkAABAAAAAmAAAACAAAAACAAAAAAAAAMAAAABQAAAAAAAAAAAD//wAAAQAAAP//AAABAA=="/>
              </a:ext>
            </a:extLst>
          </p:cNvSpPr>
          <p:nvPr>
            <p:ph type="dt" sz="half" idx="10"/>
          </p:nvPr>
        </p:nvSpPr>
        <p:spPr/>
        <p:txBody>
          <a:bodyPr/>
          <a:lstStyle>
            <a:lvl1pPr>
              <a:defRPr lang="de-de" cap="none">
                <a:solidFill>
                  <a:srgbClr val="A5A5A5"/>
                </a:solidFill>
              </a:defRPr>
            </a:lvl1pPr>
            <a:lvl2pPr>
              <a:defRPr lang="de-de" cap="none"/>
            </a:lvl2pPr>
            <a:lvl3pPr>
              <a:defRPr lang="de-de" cap="none"/>
            </a:lvl3pPr>
            <a:lvl4pPr>
              <a:defRPr lang="de-de" cap="none"/>
            </a:lvl4pPr>
            <a:lvl5pPr>
              <a:defRPr lang="de-de" cap="none"/>
            </a:lvl5pPr>
            <a:lvl6pPr>
              <a:defRPr lang="de-de" cap="none"/>
            </a:lvl6pPr>
            <a:lvl7pPr>
              <a:defRPr lang="de-de" cap="none"/>
            </a:lvl7pPr>
            <a:lvl8pPr>
              <a:defRPr lang="de-de" cap="none"/>
            </a:lvl8pPr>
            <a:lvl9pPr>
              <a:defRPr lang="de-de" cap="none"/>
            </a:lvl9pPr>
          </a:lstStyle>
          <a:p>
            <a:pPr>
              <a:defRPr lang="de-de"/>
            </a:pPr>
            <a:fld id="{35773EEA-A4D8-22C8-96CF-529D70816007}" type="datetime1">
              <a:t>11.06.2026</a:t>
            </a:fld>
            <a:endParaRPr/>
          </a:p>
        </p:txBody>
      </p:sp>
      <p:sp>
        <p:nvSpPr>
          <p:cNvPr id="5" name="Fußzeilenplatzhalter 4"/>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2BgAABonAAAoMgAAWSkAABAAAAAmAAAACAAAAAAAAAAAAAAAMAAAABQAAAAAAAAAAAD//wAAAQAAAP//AAABAA=="/>
              </a:ext>
            </a:extLst>
          </p:cNvSpPr>
          <p:nvPr>
            <p:ph type="ftr" sz="quarter" idx="11"/>
          </p:nvPr>
        </p:nvSpPr>
        <p:spPr/>
        <p:txBody>
          <a:bodyPr/>
          <a:lstStyle/>
          <a:p>
            <a:pPr>
              <a:defRPr lang="de-de"/>
            </a:pPr>
            <a:r>
              <a:rPr lang="de-de" cap="none">
                <a:solidFill>
                  <a:srgbClr val="A5A5A5"/>
                </a:solidFill>
              </a:rPr>
              <a:t>Kurztitel</a:t>
            </a:r>
          </a:p>
        </p:txBody>
      </p:sp>
      <p:sp>
        <p:nvSpPr>
          <p:cNvPr id="6" name="Foliennummernplatzhalter 5"/>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DQAABonAADYRQAAWSkAABAAAAAmAAAACAAAAACAAAAAAAAAMAAAABQAAAAAAAAAAAD//wAAAQAAAP//AAABAA=="/>
              </a:ext>
            </a:extLst>
          </p:cNvSpPr>
          <p:nvPr>
            <p:ph type="sldNum" sz="quarter" idx="12"/>
          </p:nvPr>
        </p:nvSpPr>
        <p:spPr/>
        <p:txBody>
          <a:bodyPr/>
          <a:lstStyle>
            <a:lvl1pPr>
              <a:defRPr lang="de-de" cap="none">
                <a:solidFill>
                  <a:srgbClr val="A5A5A5"/>
                </a:solidFill>
              </a:defRPr>
            </a:lvl1pPr>
            <a:lvl2pPr>
              <a:defRPr lang="de-de" cap="none"/>
            </a:lvl2pPr>
            <a:lvl3pPr>
              <a:defRPr lang="de-de" cap="none"/>
            </a:lvl3pPr>
            <a:lvl4pPr>
              <a:defRPr lang="de-de" cap="none"/>
            </a:lvl4pPr>
            <a:lvl5pPr>
              <a:defRPr lang="de-de" cap="none"/>
            </a:lvl5pPr>
            <a:lvl6pPr>
              <a:defRPr lang="de-de" cap="none"/>
            </a:lvl6pPr>
            <a:lvl7pPr>
              <a:defRPr lang="de-de" cap="none"/>
            </a:lvl7pPr>
            <a:lvl8pPr>
              <a:defRPr lang="de-de" cap="none"/>
            </a:lvl8pPr>
            <a:lvl9pPr>
              <a:defRPr lang="de-de" cap="none"/>
            </a:lvl9pPr>
          </a:lstStyle>
          <a:p>
            <a:pPr>
              <a:defRPr lang="de-de"/>
            </a:pPr>
            <a:fld id="{3577549E-D0D8-22A2-96CF-26F71A816073}" type="slidenum">
              <a:t>‹Nr.›</a:t>
            </a:fld>
            <a:endParaRPr/>
          </a:p>
        </p:txBody>
      </p:sp>
      <p:sp>
        <p:nvSpPr>
          <p:cNvPr id="7" name="Titel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QAAGsDAABrQAAAPQgAABAAAAAmAAAACAAAAL2QAAAAAAAAMAAAABQAAAAAAAAAAAD//wAAAQAAAP//AAABAA=="/>
              </a:ext>
            </a:extLst>
          </p:cNvSpPr>
          <p:nvPr>
            <p:ph type="title"/>
          </p:nvPr>
        </p:nvSpPr>
        <p:spPr>
          <a:xfrm>
            <a:off x="675640" y="555625"/>
            <a:ext cx="9796145" cy="783590"/>
          </a:xfrm>
        </p:spPr>
        <p:txBody>
          <a:bodyPr vert="horz" wrap="square" lIns="0" tIns="0" rIns="0" bIns="0" numCol="1" spcCol="215900" anchor="t">
            <a:prstTxWarp prst="textNoShape">
              <a:avLst/>
            </a:prstTxWarp>
          </a:bodyPr>
          <a:lstStyle>
            <a:lvl1pPr algn="l">
              <a:lnSpc>
                <a:spcPts val="2535"/>
              </a:lnSpc>
              <a:defRPr lang="de-de" sz="2175" b="1" cap="none" spc="0" baseline="0">
                <a:solidFill>
                  <a:schemeClr val="tx1"/>
                </a:solidFill>
                <a:latin typeface="Frutiger 45 Light" charset="0"/>
                <a:ea typeface="Calibri Light" pitchFamily="2" charset="0"/>
                <a:cs typeface="Calibri Light" pitchFamily="2" charset="0"/>
              </a:defRPr>
            </a:lvl1pPr>
            <a:lvl2pPr>
              <a:defRPr lang="de-de" cap="none"/>
            </a:lvl2pPr>
            <a:lvl3pPr>
              <a:defRPr lang="de-de" cap="none"/>
            </a:lvl3pPr>
            <a:lvl4pPr>
              <a:defRPr lang="de-de" cap="none"/>
            </a:lvl4pPr>
            <a:lvl5pPr>
              <a:defRPr lang="de-de" cap="none"/>
            </a:lvl5pPr>
            <a:lvl6pPr>
              <a:defRPr lang="de-de" cap="none"/>
            </a:lvl6pPr>
            <a:lvl7pPr>
              <a:defRPr lang="de-de" cap="none"/>
            </a:lvl7pPr>
            <a:lvl8pPr>
              <a:defRPr lang="de-de" cap="none"/>
            </a:lvl8pPr>
            <a:lvl9pPr>
              <a:defRPr lang="de-de" cap="none"/>
            </a:lvl9pPr>
          </a:lstStyle>
          <a:p>
            <a:pPr>
              <a:defRPr lang="de-de"/>
            </a:pPr>
            <a:r>
              <a:t>Titelmasterformat durch Klicken bearbeiten</a:t>
            </a:r>
          </a:p>
        </p:txBody>
      </p:sp>
    </p:spTree>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D8CAADYRQAAZwoAABAAAAAmAAAACAAAAAAAAAAAAAAAMAAAABQAAAAAAAAAAAD//wAAAQAAAP//AAABAA=="/>
              </a:ext>
            </a:extLst>
          </p:cNvSpPr>
          <p:nvPr>
            <p:ph type="title"/>
          </p:nvPr>
        </p:nvSpPr>
        <p:spPr/>
        <p:txBody>
          <a:bodyPr/>
          <a:lstStyle/>
          <a:p>
            <a:pPr>
              <a:defRPr lang="de-de"/>
            </a:pPr>
            <a:r>
              <a:t>Mastertitelformat bearbeiten</a:t>
            </a:r>
          </a:p>
        </p:txBody>
      </p:sp>
      <p:sp>
        <p:nvSpPr>
          <p:cNvPr id="3" name="Inhalts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DsLAADYRQAAACYAABAAAAAmAAAACAAAAAAAAAAAAAAAMAAAABQAAAAAAAAAAAD//wAAAQAAAP//AAABAA=="/>
              </a:ext>
            </a:extLst>
          </p:cNvSpPr>
          <p:nvPr>
            <p:ph idx="1"/>
          </p:nvPr>
        </p:nvSpPr>
        <p:spPr/>
        <p:txBody>
          <a:bodyPr/>
          <a:lstStyle/>
          <a:p>
            <a:pPr>
              <a:defRPr lang="de-de"/>
            </a:pPr>
            <a:r>
              <a:t>Mastertextformat bearbeiten</a:t>
            </a:r>
          </a:p>
          <a:p>
            <a:pPr lvl="1">
              <a:defRPr lang="de-de"/>
            </a:pPr>
            <a:r>
              <a:t>Second level</a:t>
            </a:r>
          </a:p>
          <a:p>
            <a:pPr lvl="2">
              <a:defRPr lang="de-de"/>
            </a:pPr>
            <a:r>
              <a:t>Third level</a:t>
            </a:r>
          </a:p>
          <a:p>
            <a:pPr lvl="3">
              <a:defRPr lang="de-de"/>
            </a:pPr>
            <a:r>
              <a:t>Fourth level</a:t>
            </a:r>
          </a:p>
          <a:p>
            <a:pPr lvl="4">
              <a:defRPr lang="de-de"/>
            </a:pPr>
            <a:r>
              <a:t>Fifth level</a:t>
            </a:r>
          </a:p>
        </p:txBody>
      </p:sp>
      <p:sp>
        <p:nvSpPr>
          <p:cNvPr id="4" name="Datums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BonAAAIFgAAWSkAABAAAAAmAAAACAAAAAAAAAAAAAAAMAAAABQAAAAAAAAAAAD//wAAAQAAAP//AAABAA=="/>
              </a:ext>
            </a:extLst>
          </p:cNvSpPr>
          <p:nvPr>
            <p:ph type="dt" sz="half" idx="10"/>
          </p:nvPr>
        </p:nvSpPr>
        <p:spPr/>
        <p:txBody>
          <a:bodyPr/>
          <a:lstStyle/>
          <a:p>
            <a:pPr>
              <a:defRPr lang="de-de"/>
            </a:pPr>
            <a:fld id="{35776B7F-31D8-229D-96CF-C7C825816092}" type="datetime1">
              <a:t>11.06.2026</a:t>
            </a:fld>
            <a:endParaRPr/>
          </a:p>
        </p:txBody>
      </p:sp>
      <p:sp>
        <p:nvSpPr>
          <p:cNvPr id="5" name="Fußzeilenplatzhalter 4"/>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2BgAABonAAAoMgAAWSkAABAAAAAmAAAACAAAAAAAAAAAAAAAMAAAABQAAAAAAAAAAAD//wAAAQAAAP//AAABAA=="/>
              </a:ext>
            </a:extLst>
          </p:cNvSpPr>
          <p:nvPr>
            <p:ph type="ftr" sz="quarter" idx="11"/>
          </p:nvPr>
        </p:nvSpPr>
        <p:spPr/>
        <p:txBody>
          <a:bodyPr/>
          <a:lstStyle/>
          <a:p>
            <a:pPr>
              <a:defRPr lang="de-de"/>
            </a:pPr>
            <a:endParaRPr/>
          </a:p>
        </p:txBody>
      </p:sp>
      <p:sp>
        <p:nvSpPr>
          <p:cNvPr id="6" name="Foliennummernplatzhalter 5"/>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DQAABonAADYRQAAWSkAABAAAAAmAAAACAAAAAAAAAAAAAAAMAAAABQAAAAAAAAAAAD//wAAAQAAAP//AAABAA=="/>
              </a:ext>
            </a:extLst>
          </p:cNvSpPr>
          <p:nvPr>
            <p:ph type="sldNum" sz="quarter" idx="12"/>
          </p:nvPr>
        </p:nvSpPr>
        <p:spPr/>
        <p:txBody>
          <a:bodyPr/>
          <a:lstStyle/>
          <a:p>
            <a:pPr>
              <a:defRPr lang="de-de"/>
            </a:pPr>
            <a:fld id="{35774D9B-D5D8-22BB-96CF-23EE03816076}" type="slidenum">
              <a:t>‹Nr.›</a:t>
            </a:fld>
            <a:endParaRPr/>
          </a:p>
        </p:txBody>
      </p:sp>
    </p:spTree>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HgUAAIUKAADORQAAERwAABAAAAAmAAAACAAAAL2QAAAAAAAAMAAAABQAAAAAAAAAAAD//wAAAQAAAP//AAABAA=="/>
              </a:ext>
            </a:extLst>
          </p:cNvSpPr>
          <p:nvPr>
            <p:ph type="title"/>
          </p:nvPr>
        </p:nvSpPr>
        <p:spPr>
          <a:xfrm>
            <a:off x="831850" y="1710055"/>
            <a:ext cx="10515600" cy="2852420"/>
          </a:xfrm>
        </p:spPr>
        <p:txBody>
          <a:bodyPr vert="horz" wrap="square" lIns="91440" tIns="45720" rIns="91440" bIns="45720" numCol="1" spcCol="215900" anchor="b">
            <a:prstTxWarp prst="textNoShape">
              <a:avLst/>
            </a:prstTxWarp>
          </a:bodyPr>
          <a:lstStyle>
            <a:lvl1pPr>
              <a:defRPr lang="de-de" sz="6000" cap="none"/>
            </a:lvl1pPr>
            <a:lvl2pPr>
              <a:defRPr lang="de-de" cap="none"/>
            </a:lvl2pPr>
            <a:lvl3pPr>
              <a:defRPr lang="de-de" cap="none"/>
            </a:lvl3pPr>
            <a:lvl4pPr>
              <a:defRPr lang="de-de" cap="none"/>
            </a:lvl4pPr>
            <a:lvl5pPr>
              <a:defRPr lang="de-de" cap="none"/>
            </a:lvl5pPr>
            <a:lvl6pPr>
              <a:defRPr lang="de-de" cap="none"/>
            </a:lvl6pPr>
            <a:lvl7pPr>
              <a:defRPr lang="de-de" cap="none"/>
            </a:lvl7pPr>
            <a:lvl8pPr>
              <a:defRPr lang="de-de" cap="none"/>
            </a:lvl8pPr>
            <a:lvl9pPr>
              <a:defRPr lang="de-de" cap="none"/>
            </a:lvl9pPr>
          </a:lstStyle>
          <a:p>
            <a:pPr>
              <a:defRPr lang="de-de"/>
            </a:pPr>
            <a:r>
              <a:t>Mastertitelformat bearbeiten</a:t>
            </a:r>
          </a:p>
        </p:txBody>
      </p:sp>
      <p:sp>
        <p:nvSpPr>
          <p:cNvPr id="3" name="Text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HgUAADwcAADORQAAdiUAABAAAAAmAAAACAAAAAGAAAAAAAAAMAAAABQAAAAAAAAAAAD//wAAAQAAAP//AAABAA=="/>
              </a:ext>
            </a:extLst>
          </p:cNvSpPr>
          <p:nvPr>
            <p:ph idx="1"/>
          </p:nvPr>
        </p:nvSpPr>
        <p:spPr>
          <a:xfrm>
            <a:off x="831850" y="4589780"/>
            <a:ext cx="10515600" cy="1499870"/>
          </a:xfrm>
        </p:spPr>
        <p:txBody>
          <a:bodyPr/>
          <a:lstStyle>
            <a:lvl1pPr marL="0" indent="0">
              <a:buNone/>
              <a:defRPr lang="de-de" sz="2400" cap="none">
                <a:solidFill>
                  <a:srgbClr val="8C8C8C"/>
                </a:solidFill>
              </a:defRPr>
            </a:lvl1pPr>
            <a:lvl2pPr marL="457200" indent="0">
              <a:buNone/>
              <a:defRPr lang="de-de" sz="2000" cap="none">
                <a:solidFill>
                  <a:srgbClr val="8C8C8C"/>
                </a:solidFill>
              </a:defRPr>
            </a:lvl2pPr>
            <a:lvl3pPr marL="914400" indent="0">
              <a:buNone/>
              <a:defRPr lang="de-de" sz="1800" cap="none">
                <a:solidFill>
                  <a:srgbClr val="8C8C8C"/>
                </a:solidFill>
              </a:defRPr>
            </a:lvl3pPr>
            <a:lvl4pPr marL="1371600" indent="0">
              <a:buNone/>
              <a:defRPr lang="de-de" sz="1600" cap="none">
                <a:solidFill>
                  <a:srgbClr val="8C8C8C"/>
                </a:solidFill>
              </a:defRPr>
            </a:lvl4pPr>
            <a:lvl5pPr marL="1828800" indent="0">
              <a:buNone/>
              <a:defRPr lang="de-de" sz="1600" cap="none">
                <a:solidFill>
                  <a:srgbClr val="8C8C8C"/>
                </a:solidFill>
              </a:defRPr>
            </a:lvl5pPr>
            <a:lvl6pPr marL="2286000" indent="0">
              <a:buNone/>
              <a:defRPr lang="de-de" sz="1600" cap="none">
                <a:solidFill>
                  <a:srgbClr val="8C8C8C"/>
                </a:solidFill>
              </a:defRPr>
            </a:lvl6pPr>
            <a:lvl7pPr marL="2743200" indent="0">
              <a:buNone/>
              <a:defRPr lang="de-de" sz="1600" cap="none">
                <a:solidFill>
                  <a:srgbClr val="8C8C8C"/>
                </a:solidFill>
              </a:defRPr>
            </a:lvl7pPr>
            <a:lvl8pPr marL="3200400" indent="0">
              <a:buNone/>
              <a:defRPr lang="de-de" sz="1600" cap="none">
                <a:solidFill>
                  <a:srgbClr val="8C8C8C"/>
                </a:solidFill>
              </a:defRPr>
            </a:lvl8pPr>
            <a:lvl9pPr marL="3657600" indent="0">
              <a:buNone/>
              <a:defRPr lang="de-de" sz="1600" cap="none">
                <a:solidFill>
                  <a:srgbClr val="8C8C8C"/>
                </a:solidFill>
              </a:defRPr>
            </a:lvl9pPr>
          </a:lstStyle>
          <a:p>
            <a:pPr>
              <a:defRPr lang="de-de"/>
            </a:pPr>
            <a:r>
              <a:t>Mastertextformat bearbeiten</a:t>
            </a:r>
          </a:p>
        </p:txBody>
      </p:sp>
      <p:sp>
        <p:nvSpPr>
          <p:cNvPr id="4" name="Datums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BonAAAIFgAAWSkAABAAAAAmAAAACAAAAAAAAAAAAAAAMAAAABQAAAAAAAAAAAD//wAAAQAAAP//AAABAA=="/>
              </a:ext>
            </a:extLst>
          </p:cNvSpPr>
          <p:nvPr>
            <p:ph type="dt" sz="half" idx="10"/>
          </p:nvPr>
        </p:nvSpPr>
        <p:spPr/>
        <p:txBody>
          <a:bodyPr/>
          <a:lstStyle/>
          <a:p>
            <a:pPr>
              <a:defRPr lang="de-de"/>
            </a:pPr>
            <a:fld id="{357715E7-A9D8-22E3-96CF-5FB65B81600A}" type="datetime1">
              <a:t>11.06.2026</a:t>
            </a:fld>
            <a:endParaRPr/>
          </a:p>
        </p:txBody>
      </p:sp>
      <p:sp>
        <p:nvSpPr>
          <p:cNvPr id="5" name="Fußzeilenplatzhalter 4"/>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2BgAABonAAAoMgAAWSkAABAAAAAmAAAACAAAAAAAAAAAAAAAMAAAABQAAAAAAAAAAAD//wAAAQAAAP//AAABAA=="/>
              </a:ext>
            </a:extLst>
          </p:cNvSpPr>
          <p:nvPr>
            <p:ph type="ftr" sz="quarter" idx="11"/>
          </p:nvPr>
        </p:nvSpPr>
        <p:spPr/>
        <p:txBody>
          <a:bodyPr/>
          <a:lstStyle/>
          <a:p>
            <a:pPr>
              <a:defRPr lang="de-de"/>
            </a:pPr>
            <a:endParaRPr/>
          </a:p>
        </p:txBody>
      </p:sp>
      <p:sp>
        <p:nvSpPr>
          <p:cNvPr id="6" name="Foliennummernplatzhalter 5"/>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DQAABonAADYRQAAWSkAABAAAAAmAAAACAAAAAAAAAAAAAAAMAAAABQAAAAAAAAAAAD//wAAAQAAAP//AAABAA=="/>
              </a:ext>
            </a:extLst>
          </p:cNvSpPr>
          <p:nvPr>
            <p:ph type="sldNum" sz="quarter" idx="12"/>
          </p:nvPr>
        </p:nvSpPr>
        <p:spPr/>
        <p:txBody>
          <a:bodyPr/>
          <a:lstStyle/>
          <a:p>
            <a:pPr>
              <a:defRPr lang="de-de"/>
            </a:pPr>
            <a:fld id="{357707F6-B8D8-22F1-96CF-4EA44981601B}" type="slidenum">
              <a:t>‹Nr.›</a:t>
            </a:fld>
            <a:endParaRPr/>
          </a:p>
        </p:txBody>
      </p:sp>
    </p:spTree>
  </p:cSld>
  <p:clrMapOvr>
    <a:masterClrMapping/>
  </p:clrMapOvr>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N8N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D8CAADYRQAAZwoAABAAAAAmAAAACAAAAAAAAAAAAAAAMAAAABQAAAAAAAAAAAD//wAAAQAAAP//AAABAA=="/>
              </a:ext>
            </a:extLst>
          </p:cNvSpPr>
          <p:nvPr>
            <p:ph type="title"/>
          </p:nvPr>
        </p:nvSpPr>
        <p:spPr/>
        <p:txBody>
          <a:bodyPr/>
          <a:lstStyle/>
          <a:p>
            <a:pPr>
              <a:defRPr lang="de-de"/>
            </a:pPr>
            <a:r>
              <a:t>Mastertitelformat bearbeiten</a:t>
            </a:r>
          </a:p>
        </p:txBody>
      </p:sp>
      <p:sp>
        <p:nvSpPr>
          <p:cNvPr id="3" name="Inhalts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DsLAAAIJQAAACYAABAAAAAmAAAACAAAAAEAAAAAAAAAMAAAABQAAAAAAAAAAAD//wAAAQAAAP//AAABAA=="/>
              </a:ext>
            </a:extLst>
          </p:cNvSpPr>
          <p:nvPr>
            <p:ph idx="1"/>
          </p:nvPr>
        </p:nvSpPr>
        <p:spPr>
          <a:xfrm>
            <a:off x="838200" y="1825625"/>
            <a:ext cx="5181600" cy="4351655"/>
          </a:xfrm>
        </p:spPr>
        <p:txBody>
          <a:bodyPr/>
          <a:lstStyle/>
          <a:p>
            <a:pPr>
              <a:defRPr lang="de-de"/>
            </a:pPr>
            <a:r>
              <a:t>Mastertextformat bearbeiten</a:t>
            </a:r>
          </a:p>
          <a:p>
            <a:pPr lvl="1">
              <a:defRPr lang="de-de"/>
            </a:pPr>
            <a:r>
              <a:t>Second level</a:t>
            </a:r>
          </a:p>
          <a:p>
            <a:pPr lvl="2">
              <a:defRPr lang="de-de"/>
            </a:pPr>
            <a:r>
              <a:t>Third level</a:t>
            </a:r>
          </a:p>
          <a:p>
            <a:pPr lvl="3">
              <a:defRPr lang="de-de"/>
            </a:pPr>
            <a:r>
              <a:t>Fourth level</a:t>
            </a:r>
          </a:p>
          <a:p>
            <a:pPr lvl="4">
              <a:defRPr lang="de-de"/>
            </a:pPr>
            <a:r>
              <a:t>Fifth level</a:t>
            </a:r>
          </a:p>
        </p:txBody>
      </p:sp>
      <p:sp>
        <p:nvSpPr>
          <p:cNvPr id="4" name="Inhalts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CUAADsLAADYRQAAACYAABAAAAAmAAAACAAAAAEAAAAAAAAAMAAAABQAAAAAAAAAAAD//wAAAQAAAP//AAABAA=="/>
              </a:ext>
            </a:extLst>
          </p:cNvSpPr>
          <p:nvPr>
            <p:ph idx="2"/>
          </p:nvPr>
        </p:nvSpPr>
        <p:spPr>
          <a:xfrm>
            <a:off x="6172200" y="1825625"/>
            <a:ext cx="5181600" cy="4351655"/>
          </a:xfrm>
        </p:spPr>
        <p:txBody>
          <a:bodyPr/>
          <a:lstStyle/>
          <a:p>
            <a:pPr>
              <a:defRPr lang="de-de"/>
            </a:pPr>
            <a:r>
              <a:t>Mastertextformat bearbeiten</a:t>
            </a:r>
          </a:p>
          <a:p>
            <a:pPr lvl="1">
              <a:defRPr lang="de-de"/>
            </a:pPr>
            <a:r>
              <a:t>Second level</a:t>
            </a:r>
          </a:p>
          <a:p>
            <a:pPr lvl="2">
              <a:defRPr lang="de-de"/>
            </a:pPr>
            <a:r>
              <a:t>Third level</a:t>
            </a:r>
          </a:p>
          <a:p>
            <a:pPr lvl="3">
              <a:defRPr lang="de-de"/>
            </a:pPr>
            <a:r>
              <a:t>Fourth level</a:t>
            </a:r>
          </a:p>
          <a:p>
            <a:pPr lvl="4">
              <a:defRPr lang="de-de"/>
            </a:pPr>
            <a:r>
              <a:t>Fifth level</a:t>
            </a:r>
          </a:p>
        </p:txBody>
      </p:sp>
      <p:sp>
        <p:nvSpPr>
          <p:cNvPr id="5" name="Datumsplatzhalter 4"/>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BonAAAIFgAAWSkAABAAAAAmAAAACAAAAAAAAAAAAAAAMAAAABQAAAAAAAAAAAD//wAAAQAAAP//AAABAA=="/>
              </a:ext>
            </a:extLst>
          </p:cNvSpPr>
          <p:nvPr>
            <p:ph type="dt" sz="half" idx="10"/>
          </p:nvPr>
        </p:nvSpPr>
        <p:spPr/>
        <p:txBody>
          <a:bodyPr/>
          <a:lstStyle/>
          <a:p>
            <a:pPr>
              <a:defRPr lang="de-de"/>
            </a:pPr>
            <a:fld id="{35776B7D-33D8-229D-96CF-C5C825816090}" type="datetime1">
              <a:t>11.06.2026</a:t>
            </a:fld>
            <a:endParaRPr/>
          </a:p>
        </p:txBody>
      </p:sp>
      <p:sp>
        <p:nvSpPr>
          <p:cNvPr id="6" name="Fußzeilenplatzhalter 5"/>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2BgAABonAAAoMgAAWSkAABAAAAAmAAAACAAAAAAAAAAAAAAAMAAAABQAAAAAAAAAAAD//wAAAQAAAP//AAABAA=="/>
              </a:ext>
            </a:extLst>
          </p:cNvSpPr>
          <p:nvPr>
            <p:ph type="ftr" sz="quarter" idx="11"/>
          </p:nvPr>
        </p:nvSpPr>
        <p:spPr/>
        <p:txBody>
          <a:bodyPr/>
          <a:lstStyle/>
          <a:p>
            <a:pPr>
              <a:defRPr lang="de-de"/>
            </a:pPr>
            <a:endParaRPr/>
          </a:p>
        </p:txBody>
      </p:sp>
      <p:sp>
        <p:nvSpPr>
          <p:cNvPr id="7" name="Foliennummernplatzhalter 6"/>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DQAABonAADYRQAAWSkAABAAAAAmAAAACAAAAAAAAAAAAAAAMAAAABQAAAAAAAAAAAD//wAAAQAAAP//AAABAA=="/>
              </a:ext>
            </a:extLst>
          </p:cNvSpPr>
          <p:nvPr>
            <p:ph type="sldNum" sz="quarter" idx="12"/>
          </p:nvPr>
        </p:nvSpPr>
        <p:spPr/>
        <p:txBody>
          <a:bodyPr/>
          <a:lstStyle/>
          <a:p>
            <a:pPr>
              <a:defRPr lang="de-de"/>
            </a:pPr>
            <a:fld id="{357741F8-B6D8-22B7-96CF-40E20F816015}" type="slidenum">
              <a:t>‹Nr.›</a:t>
            </a:fld>
            <a:endParaRPr/>
          </a:p>
        </p:txBody>
      </p:sp>
    </p:spTree>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wUAAD8CAADbRQAAZwoAABAAAAAmAAAACAAAAAEAAAAAAAAAMAAAABQAAAAAAAAAAAD//wAAAQAAAP//AAABAA=="/>
              </a:ext>
            </a:extLst>
          </p:cNvSpPr>
          <p:nvPr>
            <p:ph type="title"/>
          </p:nvPr>
        </p:nvSpPr>
        <p:spPr>
          <a:xfrm>
            <a:off x="840105" y="365125"/>
            <a:ext cx="10515600" cy="1325880"/>
          </a:xfrm>
        </p:spPr>
        <p:txBody>
          <a:bodyPr/>
          <a:lstStyle/>
          <a:p>
            <a:pPr>
              <a:defRPr lang="de-de"/>
            </a:pPr>
            <a:r>
              <a:t>Mastertitelformat bearbeiten</a:t>
            </a:r>
          </a:p>
        </p:txBody>
      </p:sp>
      <p:sp>
        <p:nvSpPr>
          <p:cNvPr id="3" name="Text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ibj+U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wUAAFgKAADlJAAAaQ8AABAAAAAmAAAACAAAAL2QAAAAAAAAMAAAABQAAAAAAAAAAAD//wAAAQAAAP//AAABAA=="/>
              </a:ext>
            </a:extLst>
          </p:cNvSpPr>
          <p:nvPr>
            <p:ph idx="1"/>
          </p:nvPr>
        </p:nvSpPr>
        <p:spPr>
          <a:xfrm>
            <a:off x="840105" y="1681480"/>
            <a:ext cx="5157470" cy="823595"/>
          </a:xfrm>
        </p:spPr>
        <p:txBody>
          <a:bodyPr vert="horz" wrap="square" lIns="91440" tIns="45720" rIns="91440" bIns="45720" numCol="1" spcCol="215900" anchor="b">
            <a:prstTxWarp prst="textNoShape">
              <a:avLst/>
            </a:prstTxWarp>
          </a:bodyPr>
          <a:lstStyle>
            <a:lvl1pPr marL="0" indent="0">
              <a:buNone/>
              <a:defRPr lang="de-de" sz="2400" b="1" cap="none"/>
            </a:lvl1pPr>
            <a:lvl2pPr marL="457200" indent="0">
              <a:buNone/>
              <a:defRPr lang="de-de" sz="2000" b="1" cap="none"/>
            </a:lvl2pPr>
            <a:lvl3pPr marL="914400" indent="0">
              <a:buNone/>
              <a:defRPr lang="de-de" sz="1800" b="1" cap="none"/>
            </a:lvl3pPr>
            <a:lvl4pPr marL="1371600" indent="0">
              <a:buNone/>
              <a:defRPr lang="de-de" sz="1600" b="1" cap="none"/>
            </a:lvl4pPr>
            <a:lvl5pPr marL="1828800" indent="0">
              <a:buNone/>
              <a:defRPr lang="de-de" sz="1600" b="1" cap="none"/>
            </a:lvl5pPr>
            <a:lvl6pPr marL="2286000" indent="0">
              <a:buNone/>
              <a:defRPr lang="de-de" sz="1600" b="1" cap="none"/>
            </a:lvl6pPr>
            <a:lvl7pPr marL="2743200" indent="0">
              <a:buNone/>
              <a:defRPr lang="de-de" sz="1600" b="1" cap="none"/>
            </a:lvl7pPr>
            <a:lvl8pPr marL="3200400" indent="0">
              <a:buNone/>
              <a:defRPr lang="de-de" sz="1600" b="1" cap="none"/>
            </a:lvl8pPr>
            <a:lvl9pPr marL="3657600" indent="0">
              <a:buNone/>
              <a:defRPr lang="de-de" sz="1600" b="1" cap="none"/>
            </a:lvl9pPr>
          </a:lstStyle>
          <a:p>
            <a:pPr>
              <a:defRPr lang="de-de"/>
            </a:pPr>
            <a:r>
              <a:t>Mastertextformat bearbeiten</a:t>
            </a:r>
          </a:p>
        </p:txBody>
      </p:sp>
      <p:sp>
        <p:nvSpPr>
          <p:cNvPr id="4" name="Inhalts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MDR8t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wUAAGkPAADlJAAAFCYAABAAAAAmAAAACAAAAAEAAAAAAAAAMAAAABQAAAAAAAAAAAD//wAAAQAAAP//AAABAA=="/>
              </a:ext>
            </a:extLst>
          </p:cNvSpPr>
          <p:nvPr>
            <p:ph idx="2"/>
          </p:nvPr>
        </p:nvSpPr>
        <p:spPr>
          <a:xfrm>
            <a:off x="840105" y="2505075"/>
            <a:ext cx="5157470" cy="3684905"/>
          </a:xfrm>
        </p:spPr>
        <p:txBody>
          <a:bodyPr/>
          <a:lstStyle/>
          <a:p>
            <a:pPr>
              <a:defRPr lang="de-de"/>
            </a:pPr>
            <a:r>
              <a:t>Mastertextformat bearbeiten</a:t>
            </a:r>
          </a:p>
          <a:p>
            <a:pPr lvl="1">
              <a:defRPr lang="de-de"/>
            </a:pPr>
            <a:r>
              <a:t>Second level</a:t>
            </a:r>
          </a:p>
          <a:p>
            <a:pPr lvl="2">
              <a:defRPr lang="de-de"/>
            </a:pPr>
            <a:r>
              <a:t>Third level</a:t>
            </a:r>
          </a:p>
          <a:p>
            <a:pPr lvl="3">
              <a:defRPr lang="de-de"/>
            </a:pPr>
            <a:r>
              <a:t>Fourth level</a:t>
            </a:r>
          </a:p>
          <a:p>
            <a:pPr lvl="4">
              <a:defRPr lang="de-de"/>
            </a:pPr>
            <a:r>
              <a:t>Fifth level</a:t>
            </a:r>
          </a:p>
        </p:txBody>
      </p:sp>
      <p:sp>
        <p:nvSpPr>
          <p:cNvPr id="5" name="Textplatzhalter 4"/>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CUAAFgKAADbRQAAaQ8AABAAAAAmAAAACAAAAL2QAAAAAAAAMAAAABQAAAAAAAAAAAD//wAAAQAAAP//AAABAA=="/>
              </a:ext>
            </a:extLst>
          </p:cNvSpPr>
          <p:nvPr>
            <p:ph idx="3"/>
          </p:nvPr>
        </p:nvSpPr>
        <p:spPr>
          <a:xfrm>
            <a:off x="6172200" y="1681480"/>
            <a:ext cx="5183505" cy="823595"/>
          </a:xfrm>
        </p:spPr>
        <p:txBody>
          <a:bodyPr vert="horz" wrap="square" lIns="91440" tIns="45720" rIns="91440" bIns="45720" numCol="1" spcCol="215900" anchor="b">
            <a:prstTxWarp prst="textNoShape">
              <a:avLst/>
            </a:prstTxWarp>
          </a:bodyPr>
          <a:lstStyle>
            <a:lvl1pPr marL="0" indent="0">
              <a:buNone/>
              <a:defRPr lang="de-de" sz="2400" b="1" cap="none"/>
            </a:lvl1pPr>
            <a:lvl2pPr marL="457200" indent="0">
              <a:buNone/>
              <a:defRPr lang="de-de" sz="2000" b="1" cap="none"/>
            </a:lvl2pPr>
            <a:lvl3pPr marL="914400" indent="0">
              <a:buNone/>
              <a:defRPr lang="de-de" sz="1800" b="1" cap="none"/>
            </a:lvl3pPr>
            <a:lvl4pPr marL="1371600" indent="0">
              <a:buNone/>
              <a:defRPr lang="de-de" sz="1600" b="1" cap="none"/>
            </a:lvl4pPr>
            <a:lvl5pPr marL="1828800" indent="0">
              <a:buNone/>
              <a:defRPr lang="de-de" sz="1600" b="1" cap="none"/>
            </a:lvl5pPr>
            <a:lvl6pPr marL="2286000" indent="0">
              <a:buNone/>
              <a:defRPr lang="de-de" sz="1600" b="1" cap="none"/>
            </a:lvl6pPr>
            <a:lvl7pPr marL="2743200" indent="0">
              <a:buNone/>
              <a:defRPr lang="de-de" sz="1600" b="1" cap="none"/>
            </a:lvl7pPr>
            <a:lvl8pPr marL="3200400" indent="0">
              <a:buNone/>
              <a:defRPr lang="de-de" sz="1600" b="1" cap="none"/>
            </a:lvl8pPr>
            <a:lvl9pPr marL="3657600" indent="0">
              <a:buNone/>
              <a:defRPr lang="de-de" sz="1600" b="1" cap="none"/>
            </a:lvl9pPr>
          </a:lstStyle>
          <a:p>
            <a:pPr>
              <a:defRPr lang="de-de"/>
            </a:pPr>
            <a:r>
              <a:t>Mastertextformat bearbeiten</a:t>
            </a:r>
          </a:p>
        </p:txBody>
      </p:sp>
      <p:sp>
        <p:nvSpPr>
          <p:cNvPr id="6" name="Inhaltsplatzhalter 5"/>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OYK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CUAAGkPAADbRQAAFCYAABAAAAAmAAAACAAAAAEAAAAAAAAAMAAAABQAAAAAAAAAAAD//wAAAQAAAP//AAABAA=="/>
              </a:ext>
            </a:extLst>
          </p:cNvSpPr>
          <p:nvPr>
            <p:ph idx="4"/>
          </p:nvPr>
        </p:nvSpPr>
        <p:spPr>
          <a:xfrm>
            <a:off x="6172200" y="2505075"/>
            <a:ext cx="5183505" cy="3684905"/>
          </a:xfrm>
        </p:spPr>
        <p:txBody>
          <a:bodyPr/>
          <a:lstStyle/>
          <a:p>
            <a:pPr>
              <a:defRPr lang="de-de"/>
            </a:pPr>
            <a:r>
              <a:t>Mastertextformat bearbeiten</a:t>
            </a:r>
          </a:p>
          <a:p>
            <a:pPr lvl="1">
              <a:defRPr lang="de-de"/>
            </a:pPr>
            <a:r>
              <a:t>Second level</a:t>
            </a:r>
          </a:p>
          <a:p>
            <a:pPr lvl="2">
              <a:defRPr lang="de-de"/>
            </a:pPr>
            <a:r>
              <a:t>Third level</a:t>
            </a:r>
          </a:p>
          <a:p>
            <a:pPr lvl="3">
              <a:defRPr lang="de-de"/>
            </a:pPr>
            <a:r>
              <a:t>Fourth level</a:t>
            </a:r>
          </a:p>
          <a:p>
            <a:pPr lvl="4">
              <a:defRPr lang="de-de"/>
            </a:pPr>
            <a:r>
              <a:t>Fifth level</a:t>
            </a:r>
          </a:p>
        </p:txBody>
      </p:sp>
      <p:sp>
        <p:nvSpPr>
          <p:cNvPr id="7" name="Datumsplatzhalter 6"/>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YM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BonAAAIFgAAWSkAABAAAAAmAAAACAAAAAAAAAAAAAAAMAAAABQAAAAAAAAAAAD//wAAAQAAAP//AAABAA=="/>
              </a:ext>
            </a:extLst>
          </p:cNvSpPr>
          <p:nvPr>
            <p:ph type="dt" sz="half" idx="10"/>
          </p:nvPr>
        </p:nvSpPr>
        <p:spPr/>
        <p:txBody>
          <a:bodyPr/>
          <a:lstStyle/>
          <a:p>
            <a:pPr>
              <a:defRPr lang="de-de"/>
            </a:pPr>
            <a:fld id="{35773F41-0FD8-22C9-96CF-F99C718160AC}" type="datetime1">
              <a:t>11.06.2026</a:t>
            </a:fld>
            <a:endParaRPr/>
          </a:p>
        </p:txBody>
      </p:sp>
      <p:sp>
        <p:nvSpPr>
          <p:cNvPr id="8" name="Fußzeilenplatzhalter 7"/>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I0xqzc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2BgAABonAAAoMgAAWSkAABAAAAAmAAAACAAAAAAAAAAAAAAAMAAAABQAAAAAAAAAAAD//wAAAQAAAP//AAABAA=="/>
              </a:ext>
            </a:extLst>
          </p:cNvSpPr>
          <p:nvPr>
            <p:ph type="ftr" sz="quarter" idx="11"/>
          </p:nvPr>
        </p:nvSpPr>
        <p:spPr/>
        <p:txBody>
          <a:bodyPr/>
          <a:lstStyle/>
          <a:p>
            <a:pPr>
              <a:defRPr lang="de-de"/>
            </a:pPr>
            <a:endParaRPr/>
          </a:p>
        </p:txBody>
      </p:sp>
      <p:sp>
        <p:nvSpPr>
          <p:cNvPr id="9" name="Foliennummernplatzhalter 8"/>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DQAABonAADYRQAAWSkAABAAAAAmAAAACAAAAAAAAAAAAAAAMAAAABQAAAAAAAAAAAD//wAAAQAAAP//AAABAA=="/>
              </a:ext>
            </a:extLst>
          </p:cNvSpPr>
          <p:nvPr>
            <p:ph type="sldNum" sz="quarter" idx="12"/>
          </p:nvPr>
        </p:nvSpPr>
        <p:spPr/>
        <p:txBody>
          <a:bodyPr/>
          <a:lstStyle/>
          <a:p>
            <a:pPr>
              <a:defRPr lang="de-de"/>
            </a:pPr>
            <a:fld id="{35776364-2AD8-2295-96CF-DCC02D816089}" type="slidenum">
              <a:t>‹Nr.›</a:t>
            </a:fld>
            <a:endParaRPr/>
          </a:p>
        </p:txBody>
      </p:sp>
    </p:spTree>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D8CAADYRQAAZwoAABAAAAAmAAAACAAAAAAAAAAAAAAAMAAAABQAAAAAAAAAAAD//wAAAQAAAP//AAABAA=="/>
              </a:ext>
            </a:extLst>
          </p:cNvSpPr>
          <p:nvPr>
            <p:ph type="title"/>
          </p:nvPr>
        </p:nvSpPr>
        <p:spPr/>
        <p:txBody>
          <a:bodyPr/>
          <a:lstStyle/>
          <a:p>
            <a:pPr>
              <a:defRPr lang="de-de"/>
            </a:pPr>
            <a:r>
              <a:t>Mastertitelformat bearbeiten</a:t>
            </a:r>
          </a:p>
        </p:txBody>
      </p:sp>
      <p:sp>
        <p:nvSpPr>
          <p:cNvPr id="3" name="Datums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BonAAAIFgAAWSkAABAAAAAmAAAACAAAAAAAAAAAAAAAMAAAABQAAAAAAAAAAAD//wAAAQAAAP//AAABAA=="/>
              </a:ext>
            </a:extLst>
          </p:cNvSpPr>
          <p:nvPr>
            <p:ph type="dt" sz="half" idx="10"/>
          </p:nvPr>
        </p:nvSpPr>
        <p:spPr/>
        <p:txBody>
          <a:bodyPr/>
          <a:lstStyle/>
          <a:p>
            <a:pPr>
              <a:defRPr lang="de-de"/>
            </a:pPr>
            <a:fld id="{35772F1F-51D8-22D9-96CF-A78C618160F2}" type="datetime1">
              <a:t>11.06.2026</a:t>
            </a:fld>
            <a:endParaRPr/>
          </a:p>
        </p:txBody>
      </p:sp>
      <p:sp>
        <p:nvSpPr>
          <p:cNvPr id="4" name="Fußzeilen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JHArzc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2BgAABonAAAoMgAAWSkAABAAAAAmAAAACAAAAAAAAAAAAAAAMAAAABQAAAAAAAAAAAD//wAAAQAAAP//AAABAA=="/>
              </a:ext>
            </a:extLst>
          </p:cNvSpPr>
          <p:nvPr>
            <p:ph type="ftr" sz="quarter" idx="11"/>
          </p:nvPr>
        </p:nvSpPr>
        <p:spPr/>
        <p:txBody>
          <a:bodyPr/>
          <a:lstStyle/>
          <a:p>
            <a:pPr>
              <a:defRPr lang="de-de"/>
            </a:pPr>
            <a:endParaRPr/>
          </a:p>
        </p:txBody>
      </p:sp>
      <p:sp>
        <p:nvSpPr>
          <p:cNvPr id="5" name="Foliennummernplatzhalter 4"/>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DQAABonAADYRQAAWSkAABAAAAAmAAAACAAAAAAAAAAAAAAAMAAAABQAAAAAAAAAAAD//wAAAQAAAP//AAABAA=="/>
              </a:ext>
            </a:extLst>
          </p:cNvSpPr>
          <p:nvPr>
            <p:ph type="sldNum" sz="quarter" idx="12"/>
          </p:nvPr>
        </p:nvSpPr>
        <p:spPr/>
        <p:txBody>
          <a:bodyPr/>
          <a:lstStyle/>
          <a:p>
            <a:pPr>
              <a:defRPr lang="de-de"/>
            </a:pPr>
            <a:fld id="{35773B8A-C4D8-22CD-96CF-329875816067}" type="slidenum">
              <a:t>‹Nr.›</a:t>
            </a:fld>
            <a:endParaRPr/>
          </a:p>
        </p:txBody>
      </p:sp>
    </p:spTree>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I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BonAAAIFgAAWSkAABAAAAAmAAAACAAAAAAAAAAAAAAAMAAAABQAAAAAAAAAAAD//wAAAQAAAP//AAABAA=="/>
              </a:ext>
            </a:extLst>
          </p:cNvSpPr>
          <p:nvPr>
            <p:ph type="dt" sz="half" idx="10"/>
          </p:nvPr>
        </p:nvSpPr>
        <p:spPr/>
        <p:txBody>
          <a:bodyPr/>
          <a:lstStyle/>
          <a:p>
            <a:pPr>
              <a:defRPr lang="de-de"/>
            </a:pPr>
            <a:fld id="{35773BC2-8CD8-22CD-96CF-7A987581602F}" type="datetime1">
              <a:t>11.06.2026</a:t>
            </a:fld>
            <a:endParaRPr/>
          </a:p>
        </p:txBody>
      </p:sp>
      <p:sp>
        <p:nvSpPr>
          <p:cNvPr id="3" name="Fußzeilen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2BgAABonAAAoMgAAWSkAABAAAAAmAAAACAAAAAAAAAAAAAAAMAAAABQAAAAAAAAAAAD//wAAAQAAAP//AAABAA=="/>
              </a:ext>
            </a:extLst>
          </p:cNvSpPr>
          <p:nvPr>
            <p:ph type="ftr" sz="quarter" idx="11"/>
          </p:nvPr>
        </p:nvSpPr>
        <p:spPr/>
        <p:txBody>
          <a:bodyPr/>
          <a:lstStyle/>
          <a:p>
            <a:pPr>
              <a:defRPr lang="de-de"/>
            </a:pPr>
            <a:endParaRPr/>
          </a:p>
        </p:txBody>
      </p:sp>
      <p:sp>
        <p:nvSpPr>
          <p:cNvPr id="4" name="Foliennummern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AQ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DQAABonAADYRQAAWSkAABAAAAAmAAAACAAAAAAAAAAAAAAAMAAAABQAAAAAAAAAAAD//wAAAQAAAP//AAABAA=="/>
              </a:ext>
            </a:extLst>
          </p:cNvSpPr>
          <p:nvPr>
            <p:ph type="sldNum" sz="quarter" idx="12"/>
          </p:nvPr>
        </p:nvSpPr>
        <p:spPr/>
        <p:txBody>
          <a:bodyPr/>
          <a:lstStyle/>
          <a:p>
            <a:pPr>
              <a:defRPr lang="de-de"/>
            </a:pPr>
            <a:fld id="{3577059D-D3D8-22F3-96CF-25A64B816070}" type="slidenum">
              <a:t>‹Nr.›</a:t>
            </a:fld>
            <a:endParaRPr/>
          </a:p>
        </p:txBody>
      </p:sp>
    </p:spTree>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MCUj+U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wUAANACAABbHQAAqAwAABAAAAAmAAAACAAAAL2QAAAAAAAAMAAAABQAAAAAAAAAAAD//wAAAQAAAP//AAABAA=="/>
              </a:ext>
            </a:extLst>
          </p:cNvSpPr>
          <p:nvPr>
            <p:ph type="title"/>
          </p:nvPr>
        </p:nvSpPr>
        <p:spPr>
          <a:xfrm>
            <a:off x="840105" y="457200"/>
            <a:ext cx="3931920" cy="1600200"/>
          </a:xfrm>
        </p:spPr>
        <p:txBody>
          <a:bodyPr vert="horz" wrap="square" lIns="91440" tIns="45720" rIns="91440" bIns="45720" numCol="1" spcCol="215900" anchor="b">
            <a:prstTxWarp prst="textNoShape">
              <a:avLst/>
            </a:prstTxWarp>
          </a:bodyPr>
          <a:lstStyle>
            <a:lvl1pPr>
              <a:defRPr lang="de-de" sz="3200" cap="none"/>
            </a:lvl1pPr>
            <a:lvl2pPr>
              <a:defRPr lang="de-de" cap="none"/>
            </a:lvl2pPr>
            <a:lvl3pPr>
              <a:defRPr lang="de-de" cap="none"/>
            </a:lvl3pPr>
            <a:lvl4pPr>
              <a:defRPr lang="de-de" cap="none"/>
            </a:lvl4pPr>
            <a:lvl5pPr>
              <a:defRPr lang="de-de" cap="none"/>
            </a:lvl5pPr>
            <a:lvl6pPr>
              <a:defRPr lang="de-de" cap="none"/>
            </a:lvl6pPr>
            <a:lvl7pPr>
              <a:defRPr lang="de-de" cap="none"/>
            </a:lvl7pPr>
            <a:lvl8pPr>
              <a:defRPr lang="de-de" cap="none"/>
            </a:lvl8pPr>
            <a:lvl9pPr>
              <a:defRPr lang="de-de" cap="none"/>
            </a:lvl9pPr>
          </a:lstStyle>
          <a:p>
            <a:pPr>
              <a:defRPr lang="de-de"/>
            </a:pPr>
            <a:r>
              <a:t>Mastertitelformat bearbeiten</a:t>
            </a:r>
          </a:p>
        </p:txBody>
      </p:sp>
      <p:sp>
        <p:nvSpPr>
          <p:cNvPr id="3" name="Inhalts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4x8AABMGAADbRQAADiQAABAAAAAmAAAACAAAAAGAAAAAAAAAMAAAABQAAAAAAAAAAAD//wAAAQAAAP//AAABAA=="/>
              </a:ext>
            </a:extLst>
          </p:cNvSpPr>
          <p:nvPr>
            <p:ph idx="1"/>
          </p:nvPr>
        </p:nvSpPr>
        <p:spPr>
          <a:xfrm>
            <a:off x="5183505" y="987425"/>
            <a:ext cx="6172200" cy="4873625"/>
          </a:xfrm>
        </p:spPr>
        <p:txBody>
          <a:bodyPr/>
          <a:lstStyle>
            <a:lvl1pPr>
              <a:defRPr lang="de-de" sz="3200" cap="none"/>
            </a:lvl1pPr>
            <a:lvl2pPr>
              <a:defRPr lang="de-de" sz="2800" cap="none"/>
            </a:lvl2pPr>
            <a:lvl3pPr>
              <a:defRPr lang="de-de" sz="2400" cap="none"/>
            </a:lvl3pPr>
            <a:lvl4pPr>
              <a:defRPr lang="de-de" sz="2000" cap="none"/>
            </a:lvl4pPr>
            <a:lvl5pPr>
              <a:defRPr lang="de-de" sz="2000" cap="none"/>
            </a:lvl5pPr>
            <a:lvl6pPr>
              <a:defRPr lang="de-de" sz="2000" cap="none"/>
            </a:lvl6pPr>
            <a:lvl7pPr>
              <a:defRPr lang="de-de" sz="2000" cap="none"/>
            </a:lvl7pPr>
            <a:lvl8pPr>
              <a:defRPr lang="de-de" sz="2000" cap="none"/>
            </a:lvl8pPr>
            <a:lvl9pPr>
              <a:defRPr lang="de-de" sz="2000" cap="none"/>
            </a:lvl9pPr>
          </a:lstStyle>
          <a:p>
            <a:pPr>
              <a:defRPr lang="de-de"/>
            </a:pPr>
            <a:r>
              <a:t>Mastertextformat bearbeiten</a:t>
            </a:r>
          </a:p>
          <a:p>
            <a:pPr lvl="1">
              <a:defRPr lang="de-de"/>
            </a:pPr>
            <a:r>
              <a:t>Second level</a:t>
            </a:r>
          </a:p>
          <a:p>
            <a:pPr lvl="2">
              <a:defRPr lang="de-de"/>
            </a:pPr>
            <a:r>
              <a:t>Third level</a:t>
            </a:r>
          </a:p>
          <a:p>
            <a:pPr lvl="3">
              <a:defRPr lang="de-de"/>
            </a:pPr>
            <a:r>
              <a:t>Fourth level</a:t>
            </a:r>
          </a:p>
          <a:p>
            <a:pPr lvl="4">
              <a:defRPr lang="de-de"/>
            </a:pPr>
            <a:r>
              <a:t>Fifth level</a:t>
            </a:r>
          </a:p>
        </p:txBody>
      </p:sp>
      <p:sp>
        <p:nvSpPr>
          <p:cNvPr id="4" name="Text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1JUs0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wUAAKgMAABbHQAAGyQAABAAAAAmAAAACAAAAAGAAAAAAAAAMAAAABQAAAAAAAAAAAD//wAAAQAAAP//AAABAA=="/>
              </a:ext>
            </a:extLst>
          </p:cNvSpPr>
          <p:nvPr>
            <p:ph idx="2"/>
          </p:nvPr>
        </p:nvSpPr>
        <p:spPr>
          <a:xfrm>
            <a:off x="840105" y="2057400"/>
            <a:ext cx="3931920" cy="3811905"/>
          </a:xfrm>
        </p:spPr>
        <p:txBody>
          <a:bodyPr/>
          <a:lstStyle>
            <a:lvl1pPr marL="0" indent="0">
              <a:buNone/>
              <a:defRPr lang="de-de" sz="1600" cap="none"/>
            </a:lvl1pPr>
            <a:lvl2pPr marL="457200" indent="0">
              <a:buNone/>
              <a:defRPr lang="de-de" sz="1400" cap="none"/>
            </a:lvl2pPr>
            <a:lvl3pPr marL="914400" indent="0">
              <a:buNone/>
              <a:defRPr lang="de-de" sz="1200" cap="none"/>
            </a:lvl3pPr>
            <a:lvl4pPr marL="1371600" indent="0">
              <a:buNone/>
              <a:defRPr lang="de-de" sz="1000" cap="none"/>
            </a:lvl4pPr>
            <a:lvl5pPr marL="1828800" indent="0">
              <a:buNone/>
              <a:defRPr lang="de-de" sz="1000" cap="none"/>
            </a:lvl5pPr>
            <a:lvl6pPr marL="2286000" indent="0">
              <a:buNone/>
              <a:defRPr lang="de-de" sz="1000" cap="none"/>
            </a:lvl6pPr>
            <a:lvl7pPr marL="2743200" indent="0">
              <a:buNone/>
              <a:defRPr lang="de-de" sz="1000" cap="none"/>
            </a:lvl7pPr>
            <a:lvl8pPr marL="3200400" indent="0">
              <a:buNone/>
              <a:defRPr lang="de-de" sz="1000" cap="none"/>
            </a:lvl8pPr>
            <a:lvl9pPr marL="3657600" indent="0">
              <a:buNone/>
              <a:defRPr lang="de-de" sz="1000" cap="none"/>
            </a:lvl9pPr>
          </a:lstStyle>
          <a:p>
            <a:pPr>
              <a:defRPr lang="de-de"/>
            </a:pPr>
            <a:r>
              <a:t>Mastertextformat bearbeiten</a:t>
            </a:r>
          </a:p>
        </p:txBody>
      </p:sp>
      <p:sp>
        <p:nvSpPr>
          <p:cNvPr id="5" name="Datumsplatzhalter 4"/>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HR8t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BonAAAIFgAAWSkAABAAAAAmAAAACAAAAAAAAAAAAAAAMAAAABQAAAAAAAAAAAD//wAAAQAAAP//AAABAA=="/>
              </a:ext>
            </a:extLst>
          </p:cNvSpPr>
          <p:nvPr>
            <p:ph type="dt" sz="half" idx="10"/>
          </p:nvPr>
        </p:nvSpPr>
        <p:spPr/>
        <p:txBody>
          <a:bodyPr/>
          <a:lstStyle/>
          <a:p>
            <a:pPr>
              <a:defRPr lang="de-de"/>
            </a:pPr>
            <a:fld id="{35776C58-16D8-229A-96CF-E0CF228160B5}" type="datetime1">
              <a:t>11.06.2026</a:t>
            </a:fld>
            <a:endParaRPr/>
          </a:p>
        </p:txBody>
      </p:sp>
      <p:sp>
        <p:nvSpPr>
          <p:cNvPr id="6" name="Fußzeilenplatzhalter 5"/>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OCYj+U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2BgAABonAAAoMgAAWSkAABAAAAAmAAAACAAAAAAAAAAAAAAAMAAAABQAAAAAAAAAAAD//wAAAQAAAP//AAABAA=="/>
              </a:ext>
            </a:extLst>
          </p:cNvSpPr>
          <p:nvPr>
            <p:ph type="ftr" sz="quarter" idx="11"/>
          </p:nvPr>
        </p:nvSpPr>
        <p:spPr/>
        <p:txBody>
          <a:bodyPr/>
          <a:lstStyle/>
          <a:p>
            <a:pPr>
              <a:defRPr lang="de-de"/>
            </a:pPr>
            <a:endParaRPr/>
          </a:p>
        </p:txBody>
      </p:sp>
      <p:sp>
        <p:nvSpPr>
          <p:cNvPr id="7" name="Foliennummernplatzhalter 6"/>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M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DQAABonAADYRQAAWSkAABAAAAAmAAAACAAAAAAAAAAAAAAAMAAAABQAAAAAAAAAAAD//wAAAQAAAP//AAABAA=="/>
              </a:ext>
            </a:extLst>
          </p:cNvSpPr>
          <p:nvPr>
            <p:ph type="sldNum" sz="quarter" idx="12"/>
          </p:nvPr>
        </p:nvSpPr>
        <p:spPr/>
        <p:txBody>
          <a:bodyPr/>
          <a:lstStyle/>
          <a:p>
            <a:pPr>
              <a:defRPr lang="de-de"/>
            </a:pPr>
            <a:fld id="{35772A6F-21D8-22DC-96CF-D78964816082}" type="slidenum">
              <a:t>‹Nr.›</a:t>
            </a:fld>
            <a:endParaRPr/>
          </a:p>
        </p:txBody>
      </p:sp>
    </p:spTree>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wUAANACAABbHQAAqAwAABAAAAAmAAAACAAAAL2QAAAAAAAAMAAAABQAAAAAAAAAAAD//wAAAQAAAP//AAABAA=="/>
              </a:ext>
            </a:extLst>
          </p:cNvSpPr>
          <p:nvPr>
            <p:ph type="title"/>
          </p:nvPr>
        </p:nvSpPr>
        <p:spPr>
          <a:xfrm>
            <a:off x="840105" y="457200"/>
            <a:ext cx="3931920" cy="1600200"/>
          </a:xfrm>
        </p:spPr>
        <p:txBody>
          <a:bodyPr vert="horz" wrap="square" lIns="91440" tIns="45720" rIns="91440" bIns="45720" numCol="1" spcCol="215900" anchor="b">
            <a:prstTxWarp prst="textNoShape">
              <a:avLst/>
            </a:prstTxWarp>
          </a:bodyPr>
          <a:lstStyle>
            <a:lvl1pPr>
              <a:defRPr lang="de-de" sz="3200" cap="none"/>
            </a:lvl1pPr>
            <a:lvl2pPr>
              <a:defRPr lang="de-de" cap="none"/>
            </a:lvl2pPr>
            <a:lvl3pPr>
              <a:defRPr lang="de-de" cap="none"/>
            </a:lvl3pPr>
            <a:lvl4pPr>
              <a:defRPr lang="de-de" cap="none"/>
            </a:lvl4pPr>
            <a:lvl5pPr>
              <a:defRPr lang="de-de" cap="none"/>
            </a:lvl5pPr>
            <a:lvl6pPr>
              <a:defRPr lang="de-de" cap="none"/>
            </a:lvl6pPr>
            <a:lvl7pPr>
              <a:defRPr lang="de-de" cap="none"/>
            </a:lvl7pPr>
            <a:lvl8pPr>
              <a:defRPr lang="de-de" cap="none"/>
            </a:lvl8pPr>
            <a:lvl9pPr>
              <a:defRPr lang="de-de" cap="none"/>
            </a:lvl9pPr>
          </a:lstStyle>
          <a:p>
            <a:pPr>
              <a:defRPr lang="de-de"/>
            </a:pPr>
            <a:r>
              <a:t>Mastertitelformat bearbeiten</a:t>
            </a:r>
          </a:p>
        </p:txBody>
      </p:sp>
      <p:sp>
        <p:nvSpPr>
          <p:cNvPr id="3" name="Bild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hR684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4x8AABMGAADbRQAADiQAABAAAAAmAAAACAAAAAGAAAAAAAAAMAAAABQAAAAAAAAAAAD//wAAAQAAAP//AAABAA=="/>
              </a:ext>
            </a:extLst>
          </p:cNvSpPr>
          <p:nvPr>
            <p:ph type="pic" idx="1"/>
          </p:nvPr>
        </p:nvSpPr>
        <p:spPr>
          <a:xfrm>
            <a:off x="5183505" y="987425"/>
            <a:ext cx="6172200" cy="4873625"/>
          </a:xfrm>
        </p:spPr>
        <p:txBody>
          <a:bodyPr/>
          <a:lstStyle>
            <a:lvl1pPr marL="0" indent="0">
              <a:buNone/>
              <a:defRPr lang="de-de" sz="3200" cap="none"/>
            </a:lvl1pPr>
            <a:lvl2pPr marL="457200" indent="0">
              <a:buNone/>
              <a:defRPr lang="de-de" sz="2800" cap="none"/>
            </a:lvl2pPr>
            <a:lvl3pPr marL="914400" indent="0">
              <a:buNone/>
              <a:defRPr lang="de-de" sz="2400" cap="none"/>
            </a:lvl3pPr>
            <a:lvl4pPr marL="1371600" indent="0">
              <a:buNone/>
              <a:defRPr lang="de-de" sz="2000" cap="none"/>
            </a:lvl4pPr>
            <a:lvl5pPr marL="1828800" indent="0">
              <a:buNone/>
              <a:defRPr lang="de-de" sz="2000" cap="none"/>
            </a:lvl5pPr>
            <a:lvl6pPr marL="2286000" indent="0">
              <a:buNone/>
              <a:defRPr lang="de-de" sz="2000" cap="none"/>
            </a:lvl6pPr>
            <a:lvl7pPr marL="2743200" indent="0">
              <a:buNone/>
              <a:defRPr lang="de-de" sz="2000" cap="none"/>
            </a:lvl7pPr>
            <a:lvl8pPr marL="3200400" indent="0">
              <a:buNone/>
              <a:defRPr lang="de-de" sz="2000" cap="none"/>
            </a:lvl8pPr>
            <a:lvl9pPr marL="3657600" indent="0">
              <a:buNone/>
              <a:defRPr lang="de-de" sz="2000" cap="none"/>
            </a:lvl9pPr>
          </a:lstStyle>
          <a:p>
            <a:pPr>
              <a:defRPr lang="de-de"/>
            </a:pPr>
            <a:endParaRPr/>
          </a:p>
        </p:txBody>
      </p:sp>
      <p:sp>
        <p:nvSpPr>
          <p:cNvPr id="4" name="Text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E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wUAAKgMAABbHQAAGyQAABAAAAAmAAAACAAAAAGAAAAAAAAAMAAAABQAAAAAAAAAAAD//wAAAQAAAP//AAABAA=="/>
              </a:ext>
            </a:extLst>
          </p:cNvSpPr>
          <p:nvPr>
            <p:ph idx="2"/>
          </p:nvPr>
        </p:nvSpPr>
        <p:spPr>
          <a:xfrm>
            <a:off x="840105" y="2057400"/>
            <a:ext cx="3931920" cy="3811905"/>
          </a:xfrm>
        </p:spPr>
        <p:txBody>
          <a:bodyPr/>
          <a:lstStyle>
            <a:lvl1pPr marL="0" indent="0">
              <a:buNone/>
              <a:defRPr lang="de-de" sz="1600" cap="none"/>
            </a:lvl1pPr>
            <a:lvl2pPr marL="457200" indent="0">
              <a:buNone/>
              <a:defRPr lang="de-de" sz="1400" cap="none"/>
            </a:lvl2pPr>
            <a:lvl3pPr marL="914400" indent="0">
              <a:buNone/>
              <a:defRPr lang="de-de" sz="1200" cap="none"/>
            </a:lvl3pPr>
            <a:lvl4pPr marL="1371600" indent="0">
              <a:buNone/>
              <a:defRPr lang="de-de" sz="1000" cap="none"/>
            </a:lvl4pPr>
            <a:lvl5pPr marL="1828800" indent="0">
              <a:buNone/>
              <a:defRPr lang="de-de" sz="1000" cap="none"/>
            </a:lvl5pPr>
            <a:lvl6pPr marL="2286000" indent="0">
              <a:buNone/>
              <a:defRPr lang="de-de" sz="1000" cap="none"/>
            </a:lvl6pPr>
            <a:lvl7pPr marL="2743200" indent="0">
              <a:buNone/>
              <a:defRPr lang="de-de" sz="1000" cap="none"/>
            </a:lvl7pPr>
            <a:lvl8pPr marL="3200400" indent="0">
              <a:buNone/>
              <a:defRPr lang="de-de" sz="1000" cap="none"/>
            </a:lvl8pPr>
            <a:lvl9pPr marL="3657600" indent="0">
              <a:buNone/>
              <a:defRPr lang="de-de" sz="1000" cap="none"/>
            </a:lvl9pPr>
          </a:lstStyle>
          <a:p>
            <a:pPr>
              <a:defRPr lang="de-de"/>
            </a:pPr>
            <a:r>
              <a:t>Mastertextformat bearbeiten</a:t>
            </a:r>
          </a:p>
        </p:txBody>
      </p:sp>
      <p:sp>
        <p:nvSpPr>
          <p:cNvPr id="5" name="Datumsplatzhalter 4"/>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AUAABonAAAIFgAAWSkAABAAAAAmAAAACAAAAAAAAAAAAAAAMAAAABQAAAAAAAAAAAD//wAAAQAAAP//AAABAA=="/>
              </a:ext>
            </a:extLst>
          </p:cNvSpPr>
          <p:nvPr>
            <p:ph type="dt" sz="half" idx="10"/>
          </p:nvPr>
        </p:nvSpPr>
        <p:spPr/>
        <p:txBody>
          <a:bodyPr/>
          <a:lstStyle/>
          <a:p>
            <a:pPr>
              <a:defRPr lang="de-de"/>
            </a:pPr>
            <a:fld id="{357744CA-84D8-22B2-96CF-72E70A816027}" type="datetime1">
              <a:t>11.06.2026</a:t>
            </a:fld>
            <a:endParaRPr/>
          </a:p>
        </p:txBody>
      </p:sp>
      <p:sp>
        <p:nvSpPr>
          <p:cNvPr id="6" name="Fußzeilenplatzhalter 5"/>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2BgAABonAAAoMgAAWSkAABAAAAAmAAAACAAAAAAAAAAAAAAAMAAAABQAAAAAAAAAAAD//wAAAQAAAP//AAABAA=="/>
              </a:ext>
            </a:extLst>
          </p:cNvSpPr>
          <p:nvPr>
            <p:ph type="ftr" sz="quarter" idx="11"/>
          </p:nvPr>
        </p:nvSpPr>
        <p:spPr/>
        <p:txBody>
          <a:bodyPr/>
          <a:lstStyle/>
          <a:p>
            <a:pPr>
              <a:defRPr lang="de-de"/>
            </a:pPr>
            <a:endParaRPr/>
          </a:p>
        </p:txBody>
      </p:sp>
      <p:sp>
        <p:nvSpPr>
          <p:cNvPr id="7" name="Foliennummernplatzhalter 6"/>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bnBDc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DQAABonAADYRQAAWSkAABAAAAAmAAAACAAAAAAAAAAAAAAAMAAAABQAAAAAAAAAAAD//wAAAQAAAP//AAABAA=="/>
              </a:ext>
            </a:extLst>
          </p:cNvSpPr>
          <p:nvPr>
            <p:ph type="sldNum" sz="quarter" idx="12"/>
          </p:nvPr>
        </p:nvSpPr>
        <p:spPr/>
        <p:txBody>
          <a:bodyPr/>
          <a:lstStyle/>
          <a:p>
            <a:pPr>
              <a:defRPr lang="de-de"/>
            </a:pPr>
            <a:fld id="{35773E4E-00D8-22C8-96CF-F69D708160A3}" type="slidenum">
              <a:t>‹Nr.›</a:t>
            </a:fld>
            <a:endParaRPr/>
          </a:p>
        </p:txBody>
      </p:sp>
    </p:spTree>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KAUAAD8CAADYRQAAZwoAABAAAAAmAAAACAAAAL8fAAAAAAAAMAAAABQAAAAAAAAAAAD//wAAAQAAAP//AAABAA=="/>
              </a:ext>
            </a:extLst>
          </p:cNvSpPr>
          <p:nvPr>
            <p:ph type="title"/>
          </p:nvPr>
        </p:nvSpPr>
        <p:spPr>
          <a:xfrm>
            <a:off x="838200" y="365125"/>
            <a:ext cx="10515600" cy="1325880"/>
          </a:xfrm>
          <a:prstGeom prst="rect">
            <a:avLst/>
          </a:prstGeom>
        </p:spPr>
        <p:txBody>
          <a:bodyPr vert="horz" wrap="square" lIns="91440" tIns="45720" rIns="91440" bIns="45720" numCol="1" spcCol="215900" anchor="ctr">
            <a:prstTxWarp prst="textNoShape">
              <a:avLst/>
            </a:prstTxWarp>
          </a:bodyPr>
          <a:lstStyle/>
          <a:p>
            <a:pPr>
              <a:defRPr lang="de-de"/>
            </a:pPr>
            <a:r>
              <a:t>Mastertitelformat bearbeiten</a:t>
            </a:r>
          </a:p>
        </p:txBody>
      </p:sp>
      <p:sp>
        <p:nvSpPr>
          <p:cNvPr id="3" name="Textplatzhalter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KAUAADsLAADYRQAAACYAABAAAAAmAAAACAAAAL8fAAAAAAAAMAAAABQAAAAAAAAAAAD//wAAAQAAAP//AAABAA=="/>
              </a:ext>
            </a:extLst>
          </p:cNvSpPr>
          <p:nvPr>
            <p:ph type="body" idx="1"/>
          </p:nvPr>
        </p:nvSpPr>
        <p:spPr>
          <a:xfrm>
            <a:off x="838200" y="1825625"/>
            <a:ext cx="10515600" cy="4351655"/>
          </a:xfrm>
          <a:prstGeom prst="rect">
            <a:avLst/>
          </a:prstGeom>
        </p:spPr>
        <p:txBody>
          <a:bodyPr vert="horz" wrap="square" lIns="91440" tIns="45720" rIns="91440" bIns="45720" numCol="1" spcCol="215900" anchor="t">
            <a:prstTxWarp prst="textNoShape">
              <a:avLst/>
            </a:prstTxWarp>
          </a:bodyPr>
          <a:lstStyle/>
          <a:p>
            <a:pPr>
              <a:defRPr lang="de-de"/>
            </a:pPr>
            <a:r>
              <a:t>Mastertextformat bearbeiten</a:t>
            </a:r>
          </a:p>
          <a:p>
            <a:pPr lvl="1">
              <a:defRPr lang="de-de"/>
            </a:pPr>
            <a:r>
              <a:t>Second level</a:t>
            </a:r>
          </a:p>
          <a:p>
            <a:pPr lvl="2">
              <a:defRPr lang="de-de"/>
            </a:pPr>
            <a:r>
              <a:t>Third level</a:t>
            </a:r>
          </a:p>
          <a:p>
            <a:pPr lvl="3">
              <a:defRPr lang="de-de"/>
            </a:pPr>
            <a:r>
              <a:t>Fourth level</a:t>
            </a:r>
          </a:p>
          <a:p>
            <a:pPr lvl="4">
              <a:defRPr lang="de-de"/>
            </a:pPr>
            <a:r>
              <a:t>Fifth level</a:t>
            </a:r>
          </a:p>
        </p:txBody>
      </p:sp>
      <p:sp>
        <p:nvSpPr>
          <p:cNvPr id="4" name="Datumsplatzhalter 3"/>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KAUAABonAAAIFgAAWSkAABAAAAAmAAAACAAAAL+fAAAAAAAAMAAAABQAAAAAAAAAAAD//wAAAQAAAP//AAABAA=="/>
              </a:ext>
            </a:extLst>
          </p:cNvSpPr>
          <p:nvPr>
            <p:ph type="dt" sz="half" idx="2"/>
          </p:nvPr>
        </p:nvSpPr>
        <p:spPr>
          <a:xfrm>
            <a:off x="838200" y="6356350"/>
            <a:ext cx="2743200" cy="365125"/>
          </a:xfrm>
          <a:prstGeom prst="rect">
            <a:avLst/>
          </a:prstGeom>
        </p:spPr>
        <p:txBody>
          <a:bodyPr vert="horz" wrap="square" lIns="91440" tIns="45720" rIns="91440" bIns="45720" numCol="1" spcCol="215900" anchor="ctr">
            <a:prstTxWarp prst="textNoShape">
              <a:avLst/>
            </a:prstTxWarp>
          </a:bodyPr>
          <a:lstStyle>
            <a:lvl1pPr algn="l">
              <a:defRPr lang="de-de" sz="1200" cap="none">
                <a:solidFill>
                  <a:srgbClr val="8C8C8C"/>
                </a:solidFill>
              </a:defRPr>
            </a:lvl1pPr>
            <a:lvl2pPr>
              <a:defRPr lang="de-de" cap="none"/>
            </a:lvl2pPr>
            <a:lvl3pPr>
              <a:defRPr lang="de-de" cap="none"/>
            </a:lvl3pPr>
            <a:lvl4pPr>
              <a:defRPr lang="de-de" cap="none"/>
            </a:lvl4pPr>
            <a:lvl5pPr>
              <a:defRPr lang="de-de" cap="none"/>
            </a:lvl5pPr>
            <a:lvl6pPr>
              <a:defRPr lang="de-de" cap="none"/>
            </a:lvl6pPr>
            <a:lvl7pPr>
              <a:defRPr lang="de-de" cap="none"/>
            </a:lvl7pPr>
            <a:lvl8pPr>
              <a:defRPr lang="de-de" cap="none"/>
            </a:lvl8pPr>
            <a:lvl9pPr>
              <a:defRPr lang="de-de" cap="none"/>
            </a:lvl9pPr>
          </a:lstStyle>
          <a:p>
            <a:pPr>
              <a:defRPr lang="de-de"/>
            </a:pPr>
            <a:fld id="{35771144-0AD8-22E7-96CF-FCB25F8160A9}" type="datetime1">
              <a:t>11.06.2026</a:t>
            </a:fld>
            <a:endParaRPr/>
          </a:p>
        </p:txBody>
      </p:sp>
      <p:sp>
        <p:nvSpPr>
          <p:cNvPr id="5" name="Fußzeilenplatzhalter 4"/>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2BgAABonAAAoMgAAWSkAABAAAAAmAAAACAAAAL+fAAAAAAAAMAAAABQAAAAAAAAAAAD//wAAAQAAAP//AAABAA=="/>
              </a:ext>
            </a:extLst>
          </p:cNvSpPr>
          <p:nvPr>
            <p:ph type="ftr" sz="quarter" idx="3"/>
          </p:nvPr>
        </p:nvSpPr>
        <p:spPr>
          <a:xfrm>
            <a:off x="4038600" y="6356350"/>
            <a:ext cx="4114800" cy="365125"/>
          </a:xfrm>
          <a:prstGeom prst="rect">
            <a:avLst/>
          </a:prstGeom>
        </p:spPr>
        <p:txBody>
          <a:bodyPr vert="horz" wrap="square" lIns="91440" tIns="45720" rIns="91440" bIns="45720" numCol="1" spcCol="215900" anchor="ctr">
            <a:prstTxWarp prst="textNoShape">
              <a:avLst/>
            </a:prstTxWarp>
          </a:bodyPr>
          <a:lstStyle>
            <a:lvl1pPr algn="ctr">
              <a:defRPr lang="de-de" sz="1200" cap="none">
                <a:solidFill>
                  <a:srgbClr val="8C8C8C"/>
                </a:solidFill>
              </a:defRPr>
            </a:lvl1pPr>
            <a:lvl2pPr>
              <a:defRPr lang="de-de" cap="none"/>
            </a:lvl2pPr>
            <a:lvl3pPr>
              <a:defRPr lang="de-de" cap="none"/>
            </a:lvl3pPr>
            <a:lvl4pPr>
              <a:defRPr lang="de-de" cap="none"/>
            </a:lvl4pPr>
            <a:lvl5pPr>
              <a:defRPr lang="de-de" cap="none"/>
            </a:lvl5pPr>
            <a:lvl6pPr>
              <a:defRPr lang="de-de" cap="none"/>
            </a:lvl6pPr>
            <a:lvl7pPr>
              <a:defRPr lang="de-de" cap="none"/>
            </a:lvl7pPr>
            <a:lvl8pPr>
              <a:defRPr lang="de-de" cap="none"/>
            </a:lvl8pPr>
            <a:lvl9pPr>
              <a:defRPr lang="de-de" cap="none"/>
            </a:lvl9pPr>
          </a:lstStyle>
          <a:p>
            <a:pPr>
              <a:defRPr lang="de-de"/>
            </a:pPr>
            <a:endParaRPr/>
          </a:p>
        </p:txBody>
      </p:sp>
      <p:sp>
        <p:nvSpPr>
          <p:cNvPr id="6" name="Foliennummernplatzhalter 5"/>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DQAABonAADYRQAAWSkAABAAAAAmAAAACAAAAL+fAAAAAAAAMAAAABQAAAAAAAAAAAD//wAAAQAAAP//AAABAA=="/>
              </a:ext>
            </a:extLst>
          </p:cNvSpPr>
          <p:nvPr>
            <p:ph type="sldNum" sz="quarter" idx="4"/>
          </p:nvPr>
        </p:nvSpPr>
        <p:spPr>
          <a:xfrm>
            <a:off x="8610600" y="6356350"/>
            <a:ext cx="2743200" cy="365125"/>
          </a:xfrm>
          <a:prstGeom prst="rect">
            <a:avLst/>
          </a:prstGeom>
        </p:spPr>
        <p:txBody>
          <a:bodyPr vert="horz" wrap="square" lIns="91440" tIns="45720" rIns="91440" bIns="45720" numCol="1" spcCol="215900" anchor="ctr">
            <a:prstTxWarp prst="textNoShape">
              <a:avLst/>
            </a:prstTxWarp>
          </a:bodyPr>
          <a:lstStyle>
            <a:lvl1pPr algn="r">
              <a:defRPr lang="de-de" sz="1200" cap="none">
                <a:solidFill>
                  <a:srgbClr val="8C8C8C"/>
                </a:solidFill>
              </a:defRPr>
            </a:lvl1pPr>
            <a:lvl2pPr>
              <a:defRPr lang="de-de" cap="none"/>
            </a:lvl2pPr>
            <a:lvl3pPr>
              <a:defRPr lang="de-de" cap="none"/>
            </a:lvl3pPr>
            <a:lvl4pPr>
              <a:defRPr lang="de-de" cap="none"/>
            </a:lvl4pPr>
            <a:lvl5pPr>
              <a:defRPr lang="de-de" cap="none"/>
            </a:lvl5pPr>
            <a:lvl6pPr>
              <a:defRPr lang="de-de" cap="none"/>
            </a:lvl6pPr>
            <a:lvl7pPr>
              <a:defRPr lang="de-de" cap="none"/>
            </a:lvl7pPr>
            <a:lvl8pPr>
              <a:defRPr lang="de-de" cap="none"/>
            </a:lvl8pPr>
            <a:lvl9pPr>
              <a:defRPr lang="de-de" cap="none"/>
            </a:lvl9pPr>
          </a:lstStyle>
          <a:p>
            <a:pPr>
              <a:defRPr lang="de-de"/>
            </a:pPr>
            <a:fld id="{35777D5E-10D8-228B-96CF-E6DE338160B3}"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p:txStyles>
    <p:titleStyle>
      <a:lvl1pPr marL="0" marR="0" indent="0" algn="l" defTabSz="914400">
        <a:lnSpc>
          <a:spcPct val="90000"/>
        </a:lnSpc>
        <a:spcBef>
          <a:spcPts val="0"/>
        </a:spcBef>
        <a:spcAft>
          <a:spcPts val="0"/>
        </a:spcAft>
        <a:buNone/>
        <a:tabLst/>
        <a:defRPr lang="de-de" sz="4400" b="0" i="0" u="none" strike="noStrike" kern="1" cap="none" spc="0" baseline="0">
          <a:solidFill>
            <a:schemeClr val="tx1"/>
          </a:solidFill>
          <a:effectLst/>
          <a:latin typeface="Calibri Light" pitchFamily="2" charset="0"/>
          <a:ea typeface="Calibri Light" pitchFamily="2" charset="0"/>
          <a:cs typeface="Calibri Light" pitchFamily="2" charset="0"/>
        </a:defRPr>
      </a:lvl1pPr>
      <a:lvl2pPr marL="4572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9pPr>
    </p:titleStyle>
    <p:bodyStyle>
      <a:lvl1pPr marL="228600" marR="0" indent="-228600" algn="l" defTabSz="914400">
        <a:lnSpc>
          <a:spcPct val="90000"/>
        </a:lnSpc>
        <a:spcBef>
          <a:spcPts val="1000"/>
        </a:spcBef>
        <a:spcAft>
          <a:spcPts val="0"/>
        </a:spcAft>
        <a:buClrTx/>
        <a:buSzTx/>
        <a:buFont typeface="Arial" pitchFamily="2" charset="0"/>
        <a:buChar char="•"/>
        <a:tabLst/>
        <a:defRPr lang="de-de" sz="2800" b="0" i="0" u="none" strike="noStrike" kern="1" cap="none" spc="0" baseline="0">
          <a:solidFill>
            <a:schemeClr val="tx1"/>
          </a:solidFill>
          <a:effectLst/>
          <a:latin typeface="Calibri" pitchFamily="2" charset="0"/>
          <a:ea typeface="Calibri" pitchFamily="2" charset="0"/>
          <a:cs typeface="Calibri" pitchFamily="2" charset="0"/>
        </a:defRPr>
      </a:lvl1pPr>
      <a:lvl2pPr marL="685800" marR="0" indent="-228600" algn="l" defTabSz="914400">
        <a:lnSpc>
          <a:spcPct val="90000"/>
        </a:lnSpc>
        <a:spcBef>
          <a:spcPts val="500"/>
        </a:spcBef>
        <a:spcAft>
          <a:spcPts val="0"/>
        </a:spcAft>
        <a:buClrTx/>
        <a:buSzTx/>
        <a:buFont typeface="Arial" pitchFamily="2" charset="0"/>
        <a:buChar char="•"/>
        <a:tabLst/>
        <a:defRPr lang="de-de" sz="2400" b="0" i="0" u="none" strike="noStrike" kern="1" cap="none" spc="0" baseline="0">
          <a:solidFill>
            <a:schemeClr val="tx1"/>
          </a:solidFill>
          <a:effectLst/>
          <a:latin typeface="Calibri" pitchFamily="2" charset="0"/>
          <a:ea typeface="Calibri" pitchFamily="2" charset="0"/>
          <a:cs typeface="Calibri" pitchFamily="2" charset="0"/>
        </a:defRPr>
      </a:lvl2pPr>
      <a:lvl3pPr marL="1143000" marR="0" indent="-228600" algn="l" defTabSz="914400">
        <a:lnSpc>
          <a:spcPct val="90000"/>
        </a:lnSpc>
        <a:spcBef>
          <a:spcPts val="500"/>
        </a:spcBef>
        <a:spcAft>
          <a:spcPts val="0"/>
        </a:spcAft>
        <a:buClrTx/>
        <a:buSzTx/>
        <a:buFont typeface="Arial" pitchFamily="2" charset="0"/>
        <a:buChar char="•"/>
        <a:tabLst/>
        <a:defRPr lang="de-de" sz="2000" b="0" i="0" u="none" strike="noStrike" kern="1" cap="none" spc="0" baseline="0">
          <a:solidFill>
            <a:schemeClr val="tx1"/>
          </a:solidFill>
          <a:effectLst/>
          <a:latin typeface="Calibri" pitchFamily="2" charset="0"/>
          <a:ea typeface="Calibri" pitchFamily="2" charset="0"/>
          <a:cs typeface="Calibri" pitchFamily="2" charset="0"/>
        </a:defRPr>
      </a:lvl3pPr>
      <a:lvl4pPr marL="1600200" marR="0" indent="-228600" algn="l" defTabSz="914400">
        <a:lnSpc>
          <a:spcPct val="90000"/>
        </a:lnSpc>
        <a:spcBef>
          <a:spcPts val="500"/>
        </a:spcBef>
        <a:spcAft>
          <a:spcPts val="0"/>
        </a:spcAft>
        <a:buClrTx/>
        <a:buSzTx/>
        <a:buFont typeface="Arial" pitchFamily="2" charset="0"/>
        <a:buChar char="•"/>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4pPr>
      <a:lvl5pPr marL="2057400" marR="0" indent="-228600" algn="l" defTabSz="914400">
        <a:lnSpc>
          <a:spcPct val="90000"/>
        </a:lnSpc>
        <a:spcBef>
          <a:spcPts val="500"/>
        </a:spcBef>
        <a:spcAft>
          <a:spcPts val="0"/>
        </a:spcAft>
        <a:buClrTx/>
        <a:buSzTx/>
        <a:buFont typeface="Arial" pitchFamily="2" charset="0"/>
        <a:buChar char="•"/>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5pPr>
      <a:lvl6pPr marL="2514600" marR="0" indent="-228600" algn="l" defTabSz="914400">
        <a:lnSpc>
          <a:spcPct val="90000"/>
        </a:lnSpc>
        <a:spcBef>
          <a:spcPts val="500"/>
        </a:spcBef>
        <a:spcAft>
          <a:spcPts val="0"/>
        </a:spcAft>
        <a:buClrTx/>
        <a:buSzTx/>
        <a:buFont typeface="Arial" pitchFamily="2" charset="0"/>
        <a:buChar char="•"/>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6pPr>
      <a:lvl7pPr marL="2971800" marR="0" indent="-228600" algn="l" defTabSz="914400">
        <a:lnSpc>
          <a:spcPct val="90000"/>
        </a:lnSpc>
        <a:spcBef>
          <a:spcPts val="500"/>
        </a:spcBef>
        <a:spcAft>
          <a:spcPts val="0"/>
        </a:spcAft>
        <a:buClrTx/>
        <a:buSzTx/>
        <a:buFont typeface="Arial" pitchFamily="2" charset="0"/>
        <a:buChar char="•"/>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9pPr>
    </p:bodyStyle>
    <p:otherStyle>
      <a:lvl1pPr marL="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1pPr>
      <a:lvl2pPr marL="4572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lang="de-de" sz="1800" b="0" i="0" u="none" strike="noStrike" kern="1" cap="none" spc="0" baseline="0">
          <a:solidFill>
            <a:schemeClr val="tx1"/>
          </a:solidFill>
          <a:effectLst/>
          <a:latin typeface="Calibri" pitchFamily="2" charset="0"/>
          <a:ea typeface="Calibri" pitchFamily="2" charset="0"/>
          <a:cs typeface="Calibri" pitchFamily="2" charset="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ie-wieder-krieg.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www.ralfkraemer.de/" TargetMode="External"/><Relationship Id="rId4" Type="http://schemas.openxmlformats.org/officeDocument/2006/relationships/hyperlink" Target="https://gewerkschaften-gegen-aufruestung.d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hyperlink" Target="https://gewerkschaften-gegen-aufruestung.de/"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hyperlink" Target="https://publikationen.bundesbank.de/publikationen-de/berichte-studien/monatsberichte/monatsbericht-august-2025-962158" TargetMode="External"/><Relationship Id="rId13" Type="http://schemas.openxmlformats.org/officeDocument/2006/relationships/hyperlink" Target="http://www.vwl.uni-mannheim.de/media/Lehrstuehle/vwl/Krebs/wirt._Auswirk._Militaerausgaben.pdf/flipbook" TargetMode="External"/><Relationship Id="rId3" Type="http://schemas.openxmlformats.org/officeDocument/2006/relationships/hyperlink" Target="https://www.imi-online.de/2024/03/05/ruestung-5/" TargetMode="External"/><Relationship Id="rId7" Type="http://schemas.openxmlformats.org/officeDocument/2006/relationships/hyperlink" Target="http://www.greenpeace.de/publikationen/Report_Wag_The_Dog.pdf" TargetMode="External"/><Relationship Id="rId12" Type="http://schemas.openxmlformats.org/officeDocument/2006/relationships/hyperlink" Target="http://www.iwkoeln.de/studien/tobias-hentze-galina-kolev-schaefer-wirtschaftliche-impulse-durch-das-steuerpaket-der-bundesregierung.html" TargetMode="External"/><Relationship Id="rId17" Type="http://schemas.openxmlformats.org/officeDocument/2006/relationships/hyperlink" Target="https://gewerkschaften-gegen-aufruestung.de/" TargetMode="External"/><Relationship Id="rId2" Type="http://schemas.openxmlformats.org/officeDocument/2006/relationships/notesSlide" Target="../notesSlides/notesSlide26.xml"/><Relationship Id="rId16" Type="http://schemas.openxmlformats.org/officeDocument/2006/relationships/hyperlink" Target="https://www.ui-deref.de/r/?to=https://www.greenpeace.de/frieden/kraeftevergleich-nato-russland&amp;tt1=-vezbuCzU_P9StoVjjWAUqYAkbCBmNlpIQMIag3QhbJZdBVq2eQVam63-fBgb9AZ-bVNzTFy-zoWXQVamVkLAHoii_RwGkgP1wXSJqw0ae3" TargetMode="External"/><Relationship Id="rId1" Type="http://schemas.openxmlformats.org/officeDocument/2006/relationships/slideLayout" Target="../slideLayouts/slideLayout7.xml"/><Relationship Id="rId6" Type="http://schemas.openxmlformats.org/officeDocument/2006/relationships/hyperlink" Target="https://www.bundeshaushalt.de/DE/Bundeshaushalt-digital/bundeshaushalt-digital.html" TargetMode="External"/><Relationship Id="rId11" Type="http://schemas.openxmlformats.org/officeDocument/2006/relationships/hyperlink" Target="https://www.imk-boeckler.de/fpdf/HBS-009302/p_imk_pb_207_2026.pdf" TargetMode="External"/><Relationship Id="rId5" Type="http://schemas.openxmlformats.org/officeDocument/2006/relationships/hyperlink" Target="https://www.imi-online.de/download/IMI-Studie2025-1-Kanonen-Butter.pdf" TargetMode="External"/><Relationship Id="rId15" Type="http://schemas.openxmlformats.org/officeDocument/2006/relationships/hyperlink" Target="http://www.greenpeace.de/publikationen/Kraeftevergleich_NATO-Russland.pdf" TargetMode="External"/><Relationship Id="rId10" Type="http://schemas.openxmlformats.org/officeDocument/2006/relationships/hyperlink" Target="https://news.ippnw.de/commonFiles/pdfs/Klima/2025_Report_3_5-Ziel-der-NATO.pdf" TargetMode="External"/><Relationship Id="rId4" Type="http://schemas.openxmlformats.org/officeDocument/2006/relationships/hyperlink" Target="https://www.imi-online.de/2024/03/13/europaeische-ruestungsfinanzierung/" TargetMode="External"/><Relationship Id="rId9" Type="http://schemas.openxmlformats.org/officeDocument/2006/relationships/hyperlink" Target="https://ifw-kiel.de/ukrainetracker" TargetMode="External"/><Relationship Id="rId14" Type="http://schemas.openxmlformats.org/officeDocument/2006/relationships/hyperlink" Target="http://www.nato.int/cps/en/natohq/topics_49198.ht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www.youtube.com/watch?v=sqOcgRIubf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YAkAAD0IAACgQQAA7RYAABAAAAAmAAAACAAAAD0QAAAAAAAAMAAAABQAAAAAAAAAAAD//wAAAQAAAP//AAABAA=="/>
              </a:ext>
            </a:extLst>
          </p:cNvSpPr>
          <p:nvPr>
            <p:ph type="ctrTitle"/>
          </p:nvPr>
        </p:nvSpPr>
        <p:spPr>
          <a:xfrm>
            <a:off x="1524000" y="1339215"/>
            <a:ext cx="9144000" cy="2387600"/>
          </a:xfrm>
        </p:spPr>
        <p:txBody>
          <a:bodyPr vert="horz" wrap="square" lIns="91440" tIns="45720" rIns="91440" bIns="45720" numCol="1" spcCol="215900" anchor="b">
            <a:prstTxWarp prst="textNoShape">
              <a:avLst/>
            </a:prstTxWarp>
          </a:bodyPr>
          <a:lstStyle/>
          <a:p>
            <a:pPr>
              <a:defRPr lang="de-de"/>
            </a:pPr>
            <a:r>
              <a:rPr lang="de-de" sz="8600" b="1" cap="none">
                <a:solidFill>
                  <a:srgbClr val="E30145"/>
                </a:solidFill>
                <a:latin typeface="Calibri" pitchFamily="2" charset="0"/>
                <a:ea typeface="Calibri" pitchFamily="2" charset="0"/>
                <a:cs typeface="Calibri" pitchFamily="2" charset="0"/>
              </a:rPr>
              <a:t>Hochrüstung und Sozialabbau</a:t>
            </a:r>
          </a:p>
        </p:txBody>
      </p:sp>
      <p:sp>
        <p:nvSpPr>
          <p:cNvPr id="3" name="Untertitel 2"/>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YAkAADEeAACgQQAAYCgAABAAAAAmAAAACAAAAD0QAAAAAAAAMAAAABQAAAAAAAAAAAD//wAAAQAAAP//AAABAA=="/>
              </a:ext>
            </a:extLst>
          </p:cNvSpPr>
          <p:nvPr>
            <p:ph type="subTitle" idx="1"/>
          </p:nvPr>
        </p:nvSpPr>
        <p:spPr>
          <a:xfrm>
            <a:off x="1524000" y="4907915"/>
            <a:ext cx="9144000" cy="1655445"/>
          </a:xfrm>
        </p:spPr>
        <p:txBody>
          <a:bodyPr vert="horz" wrap="square" lIns="91440" tIns="45720" rIns="91440" bIns="45720" numCol="1" spcCol="215900" anchor="t">
            <a:prstTxWarp prst="textNoShape">
              <a:avLst/>
            </a:prstTxWarp>
          </a:bodyPr>
          <a:lstStyle/>
          <a:p>
            <a:pPr>
              <a:lnSpc>
                <a:spcPct val="80000"/>
              </a:lnSpc>
              <a:defRPr lang="de-de"/>
            </a:pPr>
            <a:r>
              <a:rPr lang="de-de" sz="2800" b="1" cap="none" dirty="0"/>
              <a:t>Ralf Krämer, 23.05.2026</a:t>
            </a:r>
          </a:p>
          <a:p>
            <a:pPr>
              <a:lnSpc>
                <a:spcPct val="80000"/>
              </a:lnSpc>
              <a:defRPr lang="de-de"/>
            </a:pPr>
            <a:r>
              <a:rPr lang="de-de" sz="2800" cap="none" dirty="0">
                <a:hlinkClick r:id="rId3"/>
              </a:rPr>
              <a:t>https://nie-wieder-krieg.org/</a:t>
            </a:r>
            <a:r>
              <a:rPr lang="de-de" sz="2800" cap="none" dirty="0"/>
              <a:t> ; </a:t>
            </a:r>
            <a:br>
              <a:rPr dirty="0"/>
            </a:br>
            <a:r>
              <a:rPr lang="de-de" sz="2800" cap="none" dirty="0">
                <a:hlinkClick r:id="rId4"/>
              </a:rPr>
              <a:t>https://gewerkschaften-gegen-aufruestung.de/</a:t>
            </a:r>
            <a:r>
              <a:rPr lang="de-de" sz="2800" cap="none" dirty="0"/>
              <a:t> ; </a:t>
            </a:r>
            <a:r>
              <a:rPr lang="de-de" sz="2800" cap="none" dirty="0">
                <a:hlinkClick r:id="rId5"/>
              </a:rPr>
              <a:t>https://www.ralfkraemer.de/</a:t>
            </a:r>
            <a:endParaRPr lang="de-de" sz="2800" cap="none" dirty="0"/>
          </a:p>
          <a:p>
            <a:pPr>
              <a:lnSpc>
                <a:spcPct val="80000"/>
              </a:lnSpc>
              <a:defRPr lang="de-de"/>
            </a:pPr>
            <a:endParaRPr lang="de-de" sz="2800" cap="non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p:cNvPicPr>
            <a:picLocks noChangeAspect="1"/>
            <a:extLst>
              <a:ext uri="smNativeData">
                <pr:smNativeData xmlns="smNativeData" xmlns:pr="smNativeData" xmlns:p15="http://schemas.microsoft.com/office/powerpoint/2012/main" xmlns:p14="http://schemas.microsoft.com/office/powerpoint/2010/main" xmlns:mc="http://schemas.openxmlformats.org/markup-compatibility/2006" val="SMDATA_18_SpwTaRMAAAAlAAAAEQAAAC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AcAAAA4AAAAAAAAAAAAAAAAAAAA////AAAAAAAAAAAAAAAAAAAAAAAAAAAAAAAAAAAAAABkAAAAZAAAAAAAAAAjAAAABAAAAGQAAAAXAAAAFAAAAAAAAAAAAAAA/38AAP9/AAAAAAAACQAAAAQAAAAAAA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ERyxAX///8BAAAAAAAAAAAAAAAAAAAAAAAAAAAAAAAAAAAAAAAAAAAAAAACf39/AOfm5gPMzMwAwMD/AH9/fwAAAAAAAAAAAAAAAAD///8AAAAAACEAAAAYAAAAFAAAAHoEAABpAAAAWUYAAMcpAAAQAAAAJgAAAAgAAAD//////////zAAAAAUAAAAAAAAAAAA//8AAAEAAAD//wAAAQA="/>
              </a:ext>
            </a:extLst>
          </p:cNvPicPr>
          <p:nvPr/>
        </p:nvPicPr>
        <p:blipFill>
          <a:blip r:embed="rId3"/>
          <a:stretch>
            <a:fillRect/>
          </a:stretch>
        </p:blipFill>
        <p:spPr>
          <a:xfrm>
            <a:off x="727710" y="66675"/>
            <a:ext cx="10708005" cy="6724650"/>
          </a:xfrm>
          <a:prstGeom prst="rect">
            <a:avLst/>
          </a:prstGeom>
          <a:noFill/>
          <a:ln>
            <a:noFill/>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EAAAAAAAAA////C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f///wEAAAAAAAAAAAAAAAAAAAAAAAAAAAAAAAAAAAAAAAAAAAAAAAJ/f38A5+bmA8zMzADAwP8Af39/AAAAAAAAAAAAAAAAAAAAAAAAAAAAIQAAABgAAAAUAAAAAAAAAIgAAAAASwAAIgQAABAAAAAmAAAACAAAAP//////////MAAAABQAAAAAAAAAAAD//wAAAQAAAP//AAABAA=="/>
              </a:ext>
            </a:extLst>
          </p:cNvSpPr>
          <p:nvPr/>
        </p:nvSpPr>
        <p:spPr>
          <a:xfrm>
            <a:off x="0" y="86360"/>
            <a:ext cx="12192000" cy="585470"/>
          </a:xfrm>
          <a:prstGeom prst="rect">
            <a:avLst/>
          </a:prstGeom>
          <a:solidFill>
            <a:schemeClr val="bg1"/>
          </a:solidFill>
          <a:ln>
            <a:noFill/>
          </a:ln>
          <a:effectLst/>
        </p:spPr>
        <p:txBody>
          <a:bodyPr vert="horz" wrap="square" lIns="91440" tIns="45720" rIns="91440" bIns="45720" numCol="1" spcCol="215900" anchor="t"/>
          <a:lstStyle>
            <a:lvl1pPr marL="228600" indent="-228600" algn="l" defTabSz="914400">
              <a:lnSpc>
                <a:spcPct val="90000"/>
              </a:lnSpc>
              <a:spcBef>
                <a:spcPts val="1000"/>
              </a:spcBef>
              <a:buFont typeface="Arial" pitchFamily="2" charset="0"/>
              <a:buChar char="•"/>
              <a:tabLst/>
              <a:defRPr lang="de-de" sz="2800" kern="1" cap="none">
                <a:solidFill>
                  <a:schemeClr val="tx1"/>
                </a:solidFill>
                <a:latin typeface="Calibri" pitchFamily="2" charset="0"/>
                <a:ea typeface="Calibri" pitchFamily="2" charset="0"/>
                <a:cs typeface="Calibri" pitchFamily="2" charset="0"/>
              </a:defRPr>
            </a:lvl1pPr>
            <a:lvl2pPr marL="685800" indent="-228600" algn="l" defTabSz="914400">
              <a:lnSpc>
                <a:spcPct val="90000"/>
              </a:lnSpc>
              <a:spcBef>
                <a:spcPts val="500"/>
              </a:spcBef>
              <a:buFont typeface="Arial" pitchFamily="2" charset="0"/>
              <a:buChar char="•"/>
              <a:tabLst/>
              <a:defRPr lang="de-de" sz="2400" kern="1" cap="none">
                <a:solidFill>
                  <a:schemeClr val="tx1"/>
                </a:solidFill>
                <a:latin typeface="Calibri" pitchFamily="2" charset="0"/>
                <a:ea typeface="Calibri" pitchFamily="2" charset="0"/>
                <a:cs typeface="Calibri" pitchFamily="2" charset="0"/>
              </a:defRPr>
            </a:lvl2pPr>
            <a:lvl3pPr marL="1143000" indent="-228600" algn="l" defTabSz="914400">
              <a:lnSpc>
                <a:spcPct val="90000"/>
              </a:lnSpc>
              <a:spcBef>
                <a:spcPts val="500"/>
              </a:spcBef>
              <a:buFont typeface="Arial" pitchFamily="2" charset="0"/>
              <a:buChar char="•"/>
              <a:tabLst/>
              <a:defRPr lang="de-de" sz="2000" kern="1" cap="none">
                <a:solidFill>
                  <a:schemeClr val="tx1"/>
                </a:solidFill>
                <a:latin typeface="Calibri" pitchFamily="2" charset="0"/>
                <a:ea typeface="Calibri" pitchFamily="2" charset="0"/>
                <a:cs typeface="Calibri" pitchFamily="2" charset="0"/>
              </a:defRPr>
            </a:lvl3pPr>
            <a:lvl4pPr marL="1600200" indent="-228600" algn="l" defTabSz="914400">
              <a:lnSpc>
                <a:spcPct val="90000"/>
              </a:lnSpc>
              <a:spcBef>
                <a:spcPts val="500"/>
              </a:spcBef>
              <a:buFont typeface="Arial" pitchFamily="2" charset="0"/>
              <a:buChar char="•"/>
              <a:tabLst/>
              <a:defRPr lang="de-de" sz="1800" kern="1" cap="none">
                <a:solidFill>
                  <a:schemeClr val="tx1"/>
                </a:solidFill>
                <a:latin typeface="Calibri" pitchFamily="2" charset="0"/>
                <a:ea typeface="Calibri" pitchFamily="2" charset="0"/>
                <a:cs typeface="Calibri" pitchFamily="2" charset="0"/>
              </a:defRPr>
            </a:lvl4pPr>
            <a:lvl5pPr marL="2057400" indent="-228600" algn="l" defTabSz="914400">
              <a:lnSpc>
                <a:spcPct val="90000"/>
              </a:lnSpc>
              <a:spcBef>
                <a:spcPts val="500"/>
              </a:spcBef>
              <a:buFont typeface="Arial" pitchFamily="2" charset="0"/>
              <a:buChar char="•"/>
              <a:tabLst/>
              <a:defRPr lang="de-de" sz="1800" kern="1" cap="none">
                <a:solidFill>
                  <a:schemeClr val="tx1"/>
                </a:solidFill>
                <a:latin typeface="Calibri" pitchFamily="2" charset="0"/>
                <a:ea typeface="Calibri" pitchFamily="2" charset="0"/>
                <a:cs typeface="Calibri" pitchFamily="2" charset="0"/>
              </a:defRPr>
            </a:lvl5pPr>
            <a:lvl6pPr marL="2514600" indent="-228600" algn="l" defTabSz="914400">
              <a:lnSpc>
                <a:spcPct val="90000"/>
              </a:lnSpc>
              <a:spcBef>
                <a:spcPts val="500"/>
              </a:spcBef>
              <a:buFont typeface="Arial" pitchFamily="2" charset="0"/>
              <a:buChar char="•"/>
              <a:tabLst/>
              <a:defRPr lang="de-de" sz="1800" kern="1" cap="none">
                <a:solidFill>
                  <a:schemeClr val="tx1"/>
                </a:solidFill>
                <a:latin typeface="Calibri" pitchFamily="2" charset="0"/>
                <a:ea typeface="Calibri" pitchFamily="2" charset="0"/>
                <a:cs typeface="Calibri" pitchFamily="2" charset="0"/>
              </a:defRPr>
            </a:lvl6pPr>
            <a:lvl7pPr marL="2971800" indent="-228600" algn="l" defTabSz="914400">
              <a:lnSpc>
                <a:spcPct val="90000"/>
              </a:lnSpc>
              <a:spcBef>
                <a:spcPts val="500"/>
              </a:spcBef>
              <a:buFont typeface="Arial" pitchFamily="2" charset="0"/>
              <a:buChar char="•"/>
              <a:tabLst/>
              <a:defRPr lang="de-de" sz="1800" kern="1" cap="none">
                <a:solidFill>
                  <a:schemeClr val="tx1"/>
                </a:solidFill>
                <a:latin typeface="Calibri" pitchFamily="2" charset="0"/>
                <a:ea typeface="Calibri" pitchFamily="2" charset="0"/>
                <a:cs typeface="Calibri" pitchFamily="2" charset="0"/>
              </a:defRPr>
            </a:lvl7pPr>
            <a:lvl8pPr marL="3429000" indent="-228600" algn="l" defTabSz="914400">
              <a:lnSpc>
                <a:spcPct val="90000"/>
              </a:lnSpc>
              <a:spcBef>
                <a:spcPts val="500"/>
              </a:spcBef>
              <a:buFont typeface="Arial" pitchFamily="2" charset="0"/>
              <a:buChar char="•"/>
              <a:tabLst/>
              <a:defRPr lang="de-de" sz="1800" kern="1" cap="none">
                <a:solidFill>
                  <a:schemeClr val="tx1"/>
                </a:solidFill>
                <a:latin typeface="Calibri" pitchFamily="2" charset="0"/>
                <a:ea typeface="Calibri" pitchFamily="2" charset="0"/>
                <a:cs typeface="Calibri" pitchFamily="2" charset="0"/>
              </a:defRPr>
            </a:lvl8pPr>
            <a:lvl9pPr marL="3886200" indent="-228600" algn="l" defTabSz="914400">
              <a:lnSpc>
                <a:spcPct val="90000"/>
              </a:lnSpc>
              <a:spcBef>
                <a:spcPts val="500"/>
              </a:spcBef>
              <a:buFont typeface="Arial" pitchFamily="2" charset="0"/>
              <a:buChar char="•"/>
              <a:tabLst/>
              <a:defRPr lang="de-de" sz="1800" kern="1" cap="none">
                <a:solidFill>
                  <a:schemeClr val="tx1"/>
                </a:solidFill>
                <a:latin typeface="Calibri" pitchFamily="2" charset="0"/>
                <a:ea typeface="Calibri" pitchFamily="2" charset="0"/>
                <a:cs typeface="Calibri" pitchFamily="2" charset="0"/>
              </a:defRPr>
            </a:lvl9pPr>
          </a:lstStyle>
          <a:p>
            <a:pPr marL="0" marR="0" lvl="0" indent="0" algn="ctr" defTabSz="914400" eaLnBrk="1" fontAlgn="auto" latinLnBrk="0" hangingPunct="1">
              <a:lnSpc>
                <a:spcPct val="80000"/>
              </a:lnSpc>
              <a:spcBef>
                <a:spcPts val="850"/>
              </a:spcBef>
              <a:spcAft>
                <a:spcPts val="0"/>
              </a:spcAft>
              <a:buClrTx/>
              <a:buSzTx/>
              <a:buFont typeface="Arial" pitchFamily="2" charset="0"/>
              <a:buNone/>
              <a:tabLst/>
              <a:defRPr lang="de-de" sz="2380" cap="none"/>
            </a:pPr>
            <a:r>
              <a:rPr kumimoji="0" lang="de-de" sz="3400" b="1" i="0" u="none" strike="noStrike" kern="1" cap="none" spc="0" normalizeH="0" baseline="0" noProof="0">
                <a:ln>
                  <a:noFill/>
                </a:ln>
                <a:solidFill>
                  <a:srgbClr val="E30145"/>
                </a:solidFill>
                <a:effectLst/>
                <a:uLnTx/>
                <a:uFillTx/>
                <a:latin typeface="Calibri" pitchFamily="2" charset="0"/>
                <a:ea typeface="Calibri" pitchFamily="2" charset="0"/>
                <a:cs typeface="Calibri" pitchFamily="2" charset="0"/>
              </a:rPr>
              <a:t>Militärausgaben und Kreditaufnahme im Bundeshaushalt, Mrd. €</a:t>
            </a:r>
          </a:p>
        </p:txBody>
      </p:sp>
      <p:sp>
        <p:nvSpPr>
          <p:cNvPr id="3" name="Textfeld 3"/>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wzoAAO4DAAAASwAA/CkAABAAAAAmAAAACAAAAP//////////MAAAABQAAAAAAAAAAAD//wAAAQAAAP//AAABAA=="/>
              </a:ext>
            </a:extLst>
          </p:cNvSpPr>
          <p:nvPr/>
        </p:nvSpPr>
        <p:spPr>
          <a:xfrm>
            <a:off x="9486901" y="562610"/>
            <a:ext cx="2705100" cy="6209030"/>
          </a:xfrm>
          <a:prstGeom prst="rect">
            <a:avLst/>
          </a:prstGeom>
          <a:noFill/>
          <a:ln>
            <a:noFill/>
          </a:ln>
          <a:effectLst/>
        </p:spPr>
        <p:txBody>
          <a:bodyPr vert="horz" wrap="square" lIns="91440" tIns="45720" rIns="91440" bIns="45720" numCol="1" spcCol="215900" anchor="t"/>
          <a:lstStyle/>
          <a:p>
            <a:pPr marL="0" marR="0" lvl="0" indent="0" algn="l" defTabSz="914400" eaLnBrk="1" fontAlgn="auto" latinLnBrk="0" hangingPunct="1">
              <a:lnSpc>
                <a:spcPct val="100000"/>
              </a:lnSpc>
              <a:spcBef>
                <a:spcPts val="0"/>
              </a:spcBef>
              <a:spcAft>
                <a:spcPts val="1800"/>
              </a:spcAft>
              <a:buClrTx/>
              <a:buSzTx/>
              <a:buFontTx/>
              <a:buNone/>
              <a:tabLst/>
              <a:defRPr lang="de-de"/>
            </a:pP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2026-2030</a:t>
            </a:r>
          </a:p>
          <a:p>
            <a:pPr marL="0" marR="0" lvl="0" indent="0" algn="l" defTabSz="914400" eaLnBrk="1" fontAlgn="auto" latinLnBrk="0" hangingPunct="1">
              <a:lnSpc>
                <a:spcPct val="100000"/>
              </a:lnSpc>
              <a:spcBef>
                <a:spcPts val="0"/>
              </a:spcBef>
              <a:spcAft>
                <a:spcPts val="1800"/>
              </a:spcAft>
              <a:buClrTx/>
              <a:buSzTx/>
              <a:buFontTx/>
              <a:buNone/>
              <a:tabLst/>
              <a:defRPr lang="de-de"/>
            </a:pP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765	</a:t>
            </a:r>
            <a:r>
              <a:rPr kumimoji="0" lang="de-de" sz="2200" b="1" i="0" u="none" strike="noStrike" kern="1" cap="none" spc="0" normalizeH="0" baseline="0" noProof="0" dirty="0" err="1">
                <a:ln>
                  <a:noFill/>
                </a:ln>
                <a:solidFill>
                  <a:srgbClr val="000000"/>
                </a:solidFill>
                <a:effectLst/>
                <a:uLnTx/>
                <a:uFillTx/>
                <a:latin typeface="Calibri" pitchFamily="2" charset="0"/>
                <a:ea typeface="Calibri" pitchFamily="2" charset="0"/>
                <a:cs typeface="Calibri" pitchFamily="2" charset="0"/>
              </a:rPr>
              <a:t>Militärausg</a:t>
            </a: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a:t>
            </a:r>
            <a:b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b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	</a:t>
            </a:r>
            <a:r>
              <a:rPr kumimoji="0" lang="de-DE" sz="2200" b="1" i="0" u="none" strike="noStrike" kern="1" cap="none" spc="0" normalizeH="0" baseline="0" noProof="0" dirty="0" err="1">
                <a:ln>
                  <a:noFill/>
                </a:ln>
                <a:solidFill>
                  <a:srgbClr val="000000"/>
                </a:solidFill>
                <a:effectLst/>
                <a:uLnTx/>
                <a:uFillTx/>
                <a:latin typeface="Calibri" pitchFamily="2" charset="0"/>
                <a:ea typeface="Calibri" pitchFamily="2" charset="0"/>
                <a:cs typeface="Calibri" pitchFamily="2" charset="0"/>
              </a:rPr>
              <a:t>Kernhaush</a:t>
            </a: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a:t>
            </a:r>
            <a:endParaRPr kumimoji="0" lang="de-DE" sz="2200" b="1" i="0" u="none" strike="noStrike" kern="1" cap="none" spc="0" normalizeH="0" baseline="0" noProof="0" dirty="0">
              <a:ln>
                <a:noFill/>
              </a:ln>
              <a:solidFill>
                <a:srgbClr val="FF0000"/>
              </a:solidFill>
              <a:effectLst/>
              <a:uLnTx/>
              <a:uFillTx/>
              <a:latin typeface="Calibri" pitchFamily="2" charset="0"/>
              <a:ea typeface="Calibri" pitchFamily="2" charset="0"/>
              <a:cs typeface="Calibri" pitchFamily="2" charset="0"/>
            </a:endParaRPr>
          </a:p>
          <a:p>
            <a:pPr marL="0" marR="0" lvl="0" indent="0" algn="l" defTabSz="914400" eaLnBrk="1" fontAlgn="auto" latinLnBrk="0" hangingPunct="1">
              <a:lnSpc>
                <a:spcPct val="100000"/>
              </a:lnSpc>
              <a:spcBef>
                <a:spcPts val="0"/>
              </a:spcBef>
              <a:spcAft>
                <a:spcPts val="1800"/>
              </a:spcAft>
              <a:buClrTx/>
              <a:buSzTx/>
              <a:buFontTx/>
              <a:buNone/>
              <a:tabLst/>
              <a:defRPr lang="de-de"/>
            </a:pPr>
            <a:r>
              <a:rPr kumimoji="0" lang="de-DE" sz="2200" b="1" i="0" u="none" strike="noStrike" kern="1" cap="none" spc="0" normalizeH="0" baseline="0" noProof="0" dirty="0">
                <a:ln>
                  <a:noFill/>
                </a:ln>
                <a:solidFill>
                  <a:srgbClr val="FF0000"/>
                </a:solidFill>
                <a:effectLst/>
                <a:uLnTx/>
                <a:uFillTx/>
                <a:latin typeface="Calibri" pitchFamily="2" charset="0"/>
                <a:ea typeface="Calibri" pitchFamily="2" charset="0"/>
                <a:cs typeface="Calibri" pitchFamily="2" charset="0"/>
              </a:rPr>
              <a:t>              81</a:t>
            </a:r>
            <a:r>
              <a:rPr kumimoji="0" lang="de-de" sz="2200" b="1" i="0" u="none" strike="noStrike" kern="1" cap="none" spc="0" normalizeH="0" baseline="0" noProof="0" dirty="0">
                <a:ln>
                  <a:noFill/>
                </a:ln>
                <a:solidFill>
                  <a:srgbClr val="FF0000"/>
                </a:solidFill>
                <a:effectLst/>
                <a:uLnTx/>
                <a:uFillTx/>
                <a:latin typeface="Calibri" pitchFamily="2" charset="0"/>
                <a:ea typeface="Calibri" pitchFamily="2" charset="0"/>
                <a:cs typeface="Calibri" pitchFamily="2" charset="0"/>
              </a:rPr>
              <a:t>8 gesamt 	</a:t>
            </a:r>
            <a:r>
              <a:rPr kumimoji="0" lang="de-de" sz="2200" b="1" i="0" u="none" strike="noStrike" kern="1" cap="none" spc="0" normalizeH="0" baseline="0" noProof="0" dirty="0" err="1">
                <a:ln>
                  <a:noFill/>
                </a:ln>
                <a:solidFill>
                  <a:srgbClr val="FF0000"/>
                </a:solidFill>
                <a:effectLst/>
                <a:uLnTx/>
                <a:uFillTx/>
                <a:latin typeface="Calibri" pitchFamily="2" charset="0"/>
                <a:ea typeface="Calibri" pitchFamily="2" charset="0"/>
                <a:cs typeface="Calibri" pitchFamily="2" charset="0"/>
              </a:rPr>
              <a:t>Militärausg</a:t>
            </a:r>
            <a:r>
              <a:rPr kumimoji="0" lang="de-de" sz="2200" b="1" i="0" u="none" strike="noStrike" kern="1" cap="none" spc="0" normalizeH="0" baseline="0" noProof="0" dirty="0">
                <a:ln>
                  <a:noFill/>
                </a:ln>
                <a:solidFill>
                  <a:srgbClr val="FF0000"/>
                </a:solidFill>
                <a:effectLst/>
                <a:uLnTx/>
                <a:uFillTx/>
                <a:latin typeface="Calibri" pitchFamily="2" charset="0"/>
                <a:ea typeface="Calibri" pitchFamily="2" charset="0"/>
                <a:cs typeface="Calibri" pitchFamily="2" charset="0"/>
              </a:rPr>
              <a:t>.</a:t>
            </a: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 </a:t>
            </a:r>
            <a:r>
              <a:rPr kumimoji="0" lang="de-de" sz="2200" b="1" i="0" u="none" strike="noStrike" kern="1" cap="none" spc="0" normalizeH="0" baseline="0" noProof="0" dirty="0">
                <a:ln>
                  <a:noFill/>
                </a:ln>
                <a:solidFill>
                  <a:srgbClr val="FF0000"/>
                </a:solidFill>
                <a:effectLst/>
                <a:uLnTx/>
                <a:uFillTx/>
                <a:latin typeface="Calibri" pitchFamily="2" charset="0"/>
                <a:ea typeface="Calibri" pitchFamily="2" charset="0"/>
                <a:cs typeface="Calibri" pitchFamily="2" charset="0"/>
              </a:rPr>
              <a:t>	inkl. Sonder-	verm. BW	588 </a:t>
            </a:r>
            <a:r>
              <a:rPr kumimoji="0" lang="de-de" sz="2200" b="1" i="0" u="none" strike="noStrike" kern="1" cap="none" spc="0" normalizeH="0" baseline="0" noProof="0" dirty="0" err="1">
                <a:ln>
                  <a:noFill/>
                </a:ln>
                <a:solidFill>
                  <a:srgbClr val="FF0000"/>
                </a:solidFill>
                <a:effectLst/>
                <a:uLnTx/>
                <a:uFillTx/>
                <a:latin typeface="Calibri" pitchFamily="2" charset="0"/>
                <a:ea typeface="Calibri" pitchFamily="2" charset="0"/>
                <a:cs typeface="Calibri" pitchFamily="2" charset="0"/>
              </a:rPr>
              <a:t>kreditfin</a:t>
            </a:r>
            <a:r>
              <a:rPr kumimoji="0" lang="de-de" sz="2200" b="1" i="0" u="none" strike="noStrike" kern="1" cap="none" spc="0" normalizeH="0" baseline="0" noProof="0" dirty="0">
                <a:ln>
                  <a:noFill/>
                </a:ln>
                <a:solidFill>
                  <a:srgbClr val="FF0000"/>
                </a:solidFill>
                <a:effectLst/>
                <a:uLnTx/>
                <a:uFillTx/>
                <a:latin typeface="Calibri" pitchFamily="2" charset="0"/>
                <a:ea typeface="Calibri" pitchFamily="2" charset="0"/>
                <a:cs typeface="Calibri" pitchFamily="2" charset="0"/>
              </a:rPr>
              <a:t>.</a:t>
            </a:r>
          </a:p>
          <a:p>
            <a:pPr marL="0" marR="0" lvl="0" indent="0" algn="l" defTabSz="914400" eaLnBrk="1" fontAlgn="auto" latinLnBrk="0" hangingPunct="1">
              <a:lnSpc>
                <a:spcPct val="100000"/>
              </a:lnSpc>
              <a:spcBef>
                <a:spcPts val="0"/>
              </a:spcBef>
              <a:spcAft>
                <a:spcPts val="1800"/>
              </a:spcAft>
              <a:buClrTx/>
              <a:buSzTx/>
              <a:buFontTx/>
              <a:buNone/>
              <a:tabLst/>
              <a:defRPr lang="de-de"/>
            </a:pP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231       </a:t>
            </a:r>
            <a:r>
              <a:rPr kumimoji="0" lang="de-de" sz="2200" b="1" i="0" u="none" strike="noStrike" kern="1" cap="none" spc="0" normalizeH="0" baseline="0" noProof="0" dirty="0" err="1">
                <a:ln>
                  <a:noFill/>
                </a:ln>
                <a:solidFill>
                  <a:srgbClr val="000000"/>
                </a:solidFill>
                <a:effectLst/>
                <a:uLnTx/>
                <a:uFillTx/>
                <a:latin typeface="Calibri" pitchFamily="2" charset="0"/>
                <a:ea typeface="Calibri" pitchFamily="2" charset="0"/>
                <a:cs typeface="Calibri" pitchFamily="2" charset="0"/>
              </a:rPr>
              <a:t>Militärausg</a:t>
            </a: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a:t>
            </a:r>
            <a:b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b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              </a:t>
            </a:r>
            <a:r>
              <a:rPr kumimoji="0" lang="de-de" sz="2200" b="1" i="0" u="none" strike="noStrike" kern="1" cap="none" spc="0" normalizeH="0" baseline="0" noProof="0" dirty="0" err="1">
                <a:ln>
                  <a:noFill/>
                </a:ln>
                <a:solidFill>
                  <a:srgbClr val="000000"/>
                </a:solidFill>
                <a:effectLst/>
                <a:uLnTx/>
                <a:uFillTx/>
                <a:latin typeface="Calibri" pitchFamily="2" charset="0"/>
                <a:ea typeface="Calibri" pitchFamily="2" charset="0"/>
                <a:cs typeface="Calibri" pitchFamily="2" charset="0"/>
              </a:rPr>
              <a:t>steuerfinanz</a:t>
            </a: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 </a:t>
            </a:r>
          </a:p>
          <a:p>
            <a:pPr marL="0" marR="0" lvl="0" indent="0" algn="l" defTabSz="914400" eaLnBrk="1" fontAlgn="auto" latinLnBrk="0" hangingPunct="1">
              <a:lnSpc>
                <a:spcPct val="100000"/>
              </a:lnSpc>
              <a:spcBef>
                <a:spcPts val="0"/>
              </a:spcBef>
              <a:spcAft>
                <a:spcPts val="1800"/>
              </a:spcAft>
              <a:buClrTx/>
              <a:buSzTx/>
              <a:buFontTx/>
              <a:buNone/>
              <a:tabLst/>
              <a:defRPr lang="de-de"/>
            </a:pP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535	</a:t>
            </a:r>
            <a:r>
              <a:rPr kumimoji="0" lang="de-de" sz="2200" b="1" i="0" u="none" strike="noStrike" kern="1" cap="none" spc="0" normalizeH="0" baseline="0" noProof="0" dirty="0" err="1">
                <a:ln>
                  <a:noFill/>
                </a:ln>
                <a:solidFill>
                  <a:srgbClr val="000000"/>
                </a:solidFill>
                <a:effectLst/>
                <a:uLnTx/>
                <a:uFillTx/>
                <a:latin typeface="Calibri" pitchFamily="2" charset="0"/>
                <a:ea typeface="Calibri" pitchFamily="2" charset="0"/>
                <a:cs typeface="Calibri" pitchFamily="2" charset="0"/>
              </a:rPr>
              <a:t>Kreditaufn</a:t>
            </a: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a:t>
            </a:r>
            <a:b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b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	</a:t>
            </a:r>
            <a:r>
              <a:rPr kumimoji="0" lang="de-de" sz="2200" b="1" i="0" u="none" strike="noStrike" kern="1" cap="none" spc="0" normalizeH="0" baseline="0" noProof="0" dirty="0" err="1">
                <a:ln>
                  <a:noFill/>
                </a:ln>
                <a:solidFill>
                  <a:srgbClr val="000000"/>
                </a:solidFill>
                <a:effectLst/>
                <a:uLnTx/>
                <a:uFillTx/>
                <a:latin typeface="Calibri" pitchFamily="2" charset="0"/>
                <a:ea typeface="Calibri" pitchFamily="2" charset="0"/>
                <a:cs typeface="Calibri" pitchFamily="2" charset="0"/>
              </a:rPr>
              <a:t>Kernhaush</a:t>
            </a: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a:t>
            </a:r>
          </a:p>
          <a:p>
            <a:pPr marL="0" marR="0" lvl="0" indent="0" algn="l" defTabSz="914400" eaLnBrk="1" fontAlgn="auto" latinLnBrk="0" hangingPunct="1">
              <a:lnSpc>
                <a:spcPct val="100000"/>
              </a:lnSpc>
              <a:spcBef>
                <a:spcPts val="0"/>
              </a:spcBef>
              <a:spcAft>
                <a:spcPts val="1800"/>
              </a:spcAft>
              <a:buClrTx/>
              <a:buSzTx/>
              <a:buFontTx/>
              <a:buNone/>
              <a:tabLst/>
              <a:defRPr lang="de-de"/>
            </a:pP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  53 	</a:t>
            </a:r>
            <a:r>
              <a:rPr kumimoji="0" lang="de-de" sz="2200" b="1" i="0" u="none" strike="noStrike" kern="1" cap="none" spc="0" normalizeH="0" baseline="0" noProof="0" dirty="0" err="1">
                <a:ln>
                  <a:noFill/>
                </a:ln>
                <a:solidFill>
                  <a:srgbClr val="000000"/>
                </a:solidFill>
                <a:effectLst/>
                <a:uLnTx/>
                <a:uFillTx/>
                <a:latin typeface="Calibri" pitchFamily="2" charset="0"/>
                <a:ea typeface="Calibri" pitchFamily="2" charset="0"/>
                <a:cs typeface="Calibri" pitchFamily="2" charset="0"/>
              </a:rPr>
              <a:t>Sonderv</a:t>
            </a: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 BW</a:t>
            </a:r>
          </a:p>
          <a:p>
            <a:pPr marL="0" marR="0" lvl="0" indent="0" algn="l" defTabSz="914400" eaLnBrk="1" fontAlgn="auto" latinLnBrk="0" hangingPunct="1">
              <a:lnSpc>
                <a:spcPct val="100000"/>
              </a:lnSpc>
              <a:spcBef>
                <a:spcPts val="0"/>
              </a:spcBef>
              <a:spcAft>
                <a:spcPts val="1800"/>
              </a:spcAft>
              <a:buClrTx/>
              <a:buSzTx/>
              <a:buFontTx/>
              <a:buNone/>
              <a:tabLst/>
              <a:defRPr lang="de-de"/>
            </a:pP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818	</a:t>
            </a:r>
            <a:r>
              <a:rPr kumimoji="0" lang="de-DE" sz="2200" b="1" i="0" u="none" strike="noStrike" kern="1" cap="none" spc="0" normalizeH="0" baseline="0" noProof="0" dirty="0" err="1">
                <a:ln>
                  <a:noFill/>
                </a:ln>
                <a:solidFill>
                  <a:srgbClr val="000000"/>
                </a:solidFill>
                <a:effectLst/>
                <a:uLnTx/>
                <a:uFillTx/>
                <a:latin typeface="Calibri" pitchFamily="2" charset="0"/>
                <a:ea typeface="Calibri" pitchFamily="2" charset="0"/>
                <a:cs typeface="Calibri" pitchFamily="2" charset="0"/>
              </a:rPr>
              <a:t>Militärausg</a:t>
            </a: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a:t>
            </a:r>
          </a:p>
          <a:p>
            <a:pPr marL="0" marR="0" lvl="0" indent="0" algn="l" defTabSz="914400" eaLnBrk="1" fontAlgn="auto" latinLnBrk="0" hangingPunct="1">
              <a:lnSpc>
                <a:spcPct val="100000"/>
              </a:lnSpc>
              <a:spcBef>
                <a:spcPts val="0"/>
              </a:spcBef>
              <a:spcAft>
                <a:spcPts val="0"/>
              </a:spcAft>
              <a:buClrTx/>
              <a:buSzTx/>
              <a:buFontTx/>
              <a:buNone/>
              <a:tabLst/>
              <a:defRPr lang="de-de"/>
            </a:pPr>
            <a:r>
              <a:rPr kumimoji="0" lang="de-de" sz="22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	</a:t>
            </a:r>
          </a:p>
        </p:txBody>
      </p:sp>
      <p:pic>
        <p:nvPicPr>
          <p:cNvPr id="7" name="Grafik 6">
            <a:extLst>
              <a:ext uri="{FF2B5EF4-FFF2-40B4-BE49-F238E27FC236}">
                <a16:creationId xmlns:a16="http://schemas.microsoft.com/office/drawing/2014/main" id="{147A25E0-657D-B3D2-ACE0-0EF34F27B109}"/>
              </a:ext>
            </a:extLst>
          </p:cNvPr>
          <p:cNvPicPr>
            <a:picLocks noChangeAspect="1"/>
          </p:cNvPicPr>
          <p:nvPr/>
        </p:nvPicPr>
        <p:blipFill>
          <a:blip r:embed="rId3"/>
          <a:stretch>
            <a:fillRect/>
          </a:stretch>
        </p:blipFill>
        <p:spPr>
          <a:xfrm>
            <a:off x="188096" y="538480"/>
            <a:ext cx="9006704" cy="5496560"/>
          </a:xfrm>
          <a:prstGeom prst="rect">
            <a:avLst/>
          </a:prstGeom>
        </p:spPr>
      </p:pic>
      <p:sp>
        <p:nvSpPr>
          <p:cNvPr id="5" name="Textfeld 9"/>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HAMAAAEnAAAWSgAAqCkAABAAAAAmAAAACAAAAP//////////MAAAABQAAAAAAAAAAAD//wAAAQAAAP//AAABAA=="/>
              </a:ext>
            </a:extLst>
          </p:cNvSpPr>
          <p:nvPr/>
        </p:nvSpPr>
        <p:spPr>
          <a:xfrm>
            <a:off x="188096" y="5971430"/>
            <a:ext cx="9194800" cy="800210"/>
          </a:xfrm>
          <a:prstGeom prst="rect">
            <a:avLst/>
          </a:prstGeom>
          <a:solidFill>
            <a:schemeClr val="bg1"/>
          </a:solidFill>
          <a:ln>
            <a:noFill/>
          </a:ln>
          <a:effectLst/>
        </p:spPr>
        <p:txBody>
          <a:bodyPr vert="horz" wrap="square" lIns="91440" tIns="45720" rIns="91440" bIns="45720" numCol="1" spcCol="215900" anchor="t"/>
          <a:lstStyle/>
          <a:p>
            <a:pPr marL="0" marR="0" lvl="0" indent="0" algn="l" defTabSz="914400" eaLnBrk="1" fontAlgn="auto" latinLnBrk="0" hangingPunct="1">
              <a:lnSpc>
                <a:spcPct val="100000"/>
              </a:lnSpc>
              <a:spcAft>
                <a:spcPts val="0"/>
              </a:spcAft>
              <a:buClrTx/>
              <a:buSzTx/>
              <a:buFontTx/>
              <a:buNone/>
              <a:tabLst/>
              <a:defRPr lang="de-de"/>
            </a:pPr>
            <a:r>
              <a:rPr kumimoji="0" lang="de-de" sz="1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i</a:t>
            </a:r>
          </a:p>
          <a:p>
            <a:pPr marL="0" marR="0" lvl="0" indent="0" algn="l" defTabSz="914400" eaLnBrk="1" fontAlgn="auto" latinLnBrk="0" hangingPunct="1">
              <a:lnSpc>
                <a:spcPct val="100000"/>
              </a:lnSpc>
              <a:spcBef>
                <a:spcPts val="300"/>
              </a:spcBef>
              <a:spcAft>
                <a:spcPts val="0"/>
              </a:spcAft>
              <a:buClrTx/>
              <a:buSzTx/>
              <a:buFontTx/>
              <a:buNone/>
              <a:tabLst/>
              <a:defRPr lang="de-de"/>
            </a:pPr>
            <a:r>
              <a:rPr kumimoji="0" lang="de-de" sz="2000"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Sondervermögen Bundeswehr	</a:t>
            </a:r>
            <a:r>
              <a:rPr kumimoji="0" lang="de-de" sz="20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       </a:t>
            </a:r>
            <a:r>
              <a:rPr kumimoji="0" lang="de-de" sz="2100"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25,5         27,5</a:t>
            </a:r>
            <a:r>
              <a:rPr lang="de-de" sz="2100" kern="1" dirty="0">
                <a:solidFill>
                  <a:srgbClr val="000000"/>
                </a:solidFill>
                <a:latin typeface="Calibri" pitchFamily="2" charset="0"/>
                <a:ea typeface="Calibri" pitchFamily="2" charset="0"/>
                <a:cs typeface="Calibri" pitchFamily="2" charset="0"/>
              </a:rPr>
              <a:t>       </a:t>
            </a:r>
            <a:r>
              <a:rPr kumimoji="0" lang="de-de" sz="2100"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 </a:t>
            </a:r>
            <a:r>
              <a:rPr lang="de-de" sz="2100" kern="1" dirty="0">
                <a:solidFill>
                  <a:srgbClr val="000000"/>
                </a:solidFill>
                <a:latin typeface="Calibri" pitchFamily="2" charset="0"/>
                <a:ea typeface="Calibri" pitchFamily="2" charset="0"/>
                <a:cs typeface="Calibri" pitchFamily="2" charset="0"/>
              </a:rPr>
              <a:t>    0</a:t>
            </a:r>
            <a:r>
              <a:rPr kumimoji="0" lang="de-de" sz="2100"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 	 0	  0</a:t>
            </a:r>
          </a:p>
          <a:p>
            <a:pPr marL="0" marR="0" lvl="0" indent="0" algn="l" defTabSz="914400" eaLnBrk="1" fontAlgn="auto" latinLnBrk="0" hangingPunct="1">
              <a:lnSpc>
                <a:spcPct val="100000"/>
              </a:lnSpc>
              <a:spcBef>
                <a:spcPts val="0"/>
              </a:spcBef>
              <a:spcAft>
                <a:spcPts val="0"/>
              </a:spcAft>
              <a:buClrTx/>
              <a:buSzTx/>
              <a:buFontTx/>
              <a:buNone/>
              <a:tabLst/>
              <a:defRPr lang="de-de"/>
            </a:pPr>
            <a:r>
              <a:rPr kumimoji="0" lang="de-DE" sz="21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Militärausgaben Bund insgesamt</a:t>
            </a:r>
            <a:r>
              <a:rPr kumimoji="0" lang="de-de" sz="2100" b="1" i="0" u="none" strike="noStrike" kern="1" cap="none" spc="0" normalizeH="0" baseline="0" noProof="0" dirty="0">
                <a:ln>
                  <a:noFill/>
                </a:ln>
                <a:solidFill>
                  <a:srgbClr val="000000"/>
                </a:solidFill>
                <a:effectLst/>
                <a:uLnTx/>
                <a:uFillTx/>
                <a:latin typeface="Calibri" pitchFamily="2" charset="0"/>
                <a:ea typeface="Calibri" pitchFamily="2" charset="0"/>
                <a:cs typeface="Calibri" pitchFamily="2" charset="0"/>
              </a:rPr>
              <a:t>	     126,4	       152,5        167,0       176,0      196,4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C7B3069-3704-551D-8E2A-200AE8126ABD}"/>
              </a:ext>
            </a:extLst>
          </p:cNvPr>
          <p:cNvSpPr>
            <a:spLocks noGrp="1"/>
          </p:cNvSpPr>
          <p:nvPr>
            <p:ph type="dt" sz="half" idx="10"/>
          </p:nvPr>
        </p:nvSpPr>
        <p:spPr/>
        <p:txBody>
          <a:bodyPr/>
          <a:lstStyle/>
          <a:p>
            <a:pPr>
              <a:defRPr lang="de-de"/>
            </a:pPr>
            <a:fld id="{35773BC2-8CD8-22CD-96CF-7A987581602F}" type="datetime1">
              <a:rPr lang="de-DE" smtClean="0"/>
              <a:t>11.06.2026</a:t>
            </a:fld>
            <a:endParaRPr lang="de-DE"/>
          </a:p>
        </p:txBody>
      </p:sp>
      <p:sp>
        <p:nvSpPr>
          <p:cNvPr id="3" name="Foliennummernplatzhalter 2">
            <a:extLst>
              <a:ext uri="{FF2B5EF4-FFF2-40B4-BE49-F238E27FC236}">
                <a16:creationId xmlns:a16="http://schemas.microsoft.com/office/drawing/2014/main" id="{CAA09CFE-D6FE-2971-C6E0-2D70F57A794D}"/>
              </a:ext>
            </a:extLst>
          </p:cNvPr>
          <p:cNvSpPr>
            <a:spLocks noGrp="1"/>
          </p:cNvSpPr>
          <p:nvPr>
            <p:ph type="sldNum" sz="quarter" idx="12"/>
          </p:nvPr>
        </p:nvSpPr>
        <p:spPr/>
        <p:txBody>
          <a:bodyPr/>
          <a:lstStyle/>
          <a:p>
            <a:pPr>
              <a:defRPr lang="de-de"/>
            </a:pPr>
            <a:fld id="{3577059D-D3D8-22F3-96CF-25A64B816070}" type="slidenum">
              <a:rPr lang="de-DE" smtClean="0"/>
              <a:t>12</a:t>
            </a:fld>
            <a:endParaRPr lang="de-DE"/>
          </a:p>
        </p:txBody>
      </p:sp>
      <p:pic>
        <p:nvPicPr>
          <p:cNvPr id="5" name="Grafik 4">
            <a:extLst>
              <a:ext uri="{FF2B5EF4-FFF2-40B4-BE49-F238E27FC236}">
                <a16:creationId xmlns:a16="http://schemas.microsoft.com/office/drawing/2014/main" id="{A76BB5D0-31FF-E647-E222-034D2DCA8B41}"/>
              </a:ext>
            </a:extLst>
          </p:cNvPr>
          <p:cNvPicPr>
            <a:picLocks noChangeAspect="1"/>
          </p:cNvPicPr>
          <p:nvPr/>
        </p:nvPicPr>
        <p:blipFill>
          <a:blip r:embed="rId3"/>
          <a:stretch>
            <a:fillRect/>
          </a:stretch>
        </p:blipFill>
        <p:spPr>
          <a:xfrm>
            <a:off x="78858" y="29219"/>
            <a:ext cx="6379535" cy="2100267"/>
          </a:xfrm>
          <a:prstGeom prst="rect">
            <a:avLst/>
          </a:prstGeom>
        </p:spPr>
      </p:pic>
      <p:pic>
        <p:nvPicPr>
          <p:cNvPr id="13" name="Grafik 12">
            <a:extLst>
              <a:ext uri="{FF2B5EF4-FFF2-40B4-BE49-F238E27FC236}">
                <a16:creationId xmlns:a16="http://schemas.microsoft.com/office/drawing/2014/main" id="{EC2D703A-FD0D-4221-89BE-EFBF3C29126A}"/>
              </a:ext>
            </a:extLst>
          </p:cNvPr>
          <p:cNvPicPr>
            <a:picLocks noChangeAspect="1"/>
          </p:cNvPicPr>
          <p:nvPr/>
        </p:nvPicPr>
        <p:blipFill>
          <a:blip r:embed="rId4"/>
          <a:stretch>
            <a:fillRect/>
          </a:stretch>
        </p:blipFill>
        <p:spPr>
          <a:xfrm>
            <a:off x="16117" y="6143121"/>
            <a:ext cx="6456285" cy="705186"/>
          </a:xfrm>
          <a:prstGeom prst="rect">
            <a:avLst/>
          </a:prstGeom>
        </p:spPr>
      </p:pic>
      <p:pic>
        <p:nvPicPr>
          <p:cNvPr id="15" name="Grafik 14">
            <a:extLst>
              <a:ext uri="{FF2B5EF4-FFF2-40B4-BE49-F238E27FC236}">
                <a16:creationId xmlns:a16="http://schemas.microsoft.com/office/drawing/2014/main" id="{3116762B-F24C-43F1-120B-19FDC5A748EE}"/>
              </a:ext>
            </a:extLst>
          </p:cNvPr>
          <p:cNvPicPr>
            <a:picLocks noChangeAspect="1"/>
          </p:cNvPicPr>
          <p:nvPr/>
        </p:nvPicPr>
        <p:blipFill>
          <a:blip r:embed="rId5"/>
          <a:stretch>
            <a:fillRect/>
          </a:stretch>
        </p:blipFill>
        <p:spPr>
          <a:xfrm>
            <a:off x="6409660" y="0"/>
            <a:ext cx="5782340" cy="6858000"/>
          </a:xfrm>
          <a:prstGeom prst="rect">
            <a:avLst/>
          </a:prstGeom>
        </p:spPr>
      </p:pic>
      <p:pic>
        <p:nvPicPr>
          <p:cNvPr id="7" name="Grafik 6">
            <a:extLst>
              <a:ext uri="{FF2B5EF4-FFF2-40B4-BE49-F238E27FC236}">
                <a16:creationId xmlns:a16="http://schemas.microsoft.com/office/drawing/2014/main" id="{23929DFF-DC31-BC96-446E-BCEBDB93368D}"/>
              </a:ext>
            </a:extLst>
          </p:cNvPr>
          <p:cNvPicPr>
            <a:picLocks noChangeAspect="1"/>
          </p:cNvPicPr>
          <p:nvPr/>
        </p:nvPicPr>
        <p:blipFill>
          <a:blip r:embed="rId6"/>
          <a:stretch>
            <a:fillRect/>
          </a:stretch>
        </p:blipFill>
        <p:spPr>
          <a:xfrm>
            <a:off x="-1" y="1967690"/>
            <a:ext cx="6458393" cy="2207742"/>
          </a:xfrm>
          <a:prstGeom prst="rect">
            <a:avLst/>
          </a:prstGeom>
        </p:spPr>
      </p:pic>
      <p:pic>
        <p:nvPicPr>
          <p:cNvPr id="9" name="Grafik 8">
            <a:extLst>
              <a:ext uri="{FF2B5EF4-FFF2-40B4-BE49-F238E27FC236}">
                <a16:creationId xmlns:a16="http://schemas.microsoft.com/office/drawing/2014/main" id="{A22CBBB0-3E97-C554-7F28-70BF702781EB}"/>
              </a:ext>
            </a:extLst>
          </p:cNvPr>
          <p:cNvPicPr>
            <a:picLocks noChangeAspect="1"/>
          </p:cNvPicPr>
          <p:nvPr/>
        </p:nvPicPr>
        <p:blipFill>
          <a:blip r:embed="rId7"/>
          <a:stretch>
            <a:fillRect/>
          </a:stretch>
        </p:blipFill>
        <p:spPr>
          <a:xfrm>
            <a:off x="0" y="3977727"/>
            <a:ext cx="6458393" cy="2100267"/>
          </a:xfrm>
          <a:prstGeom prst="rect">
            <a:avLst/>
          </a:prstGeom>
        </p:spPr>
      </p:pic>
      <p:sp>
        <p:nvSpPr>
          <p:cNvPr id="4" name="Textfeld 3">
            <a:extLst>
              <a:ext uri="{FF2B5EF4-FFF2-40B4-BE49-F238E27FC236}">
                <a16:creationId xmlns:a16="http://schemas.microsoft.com/office/drawing/2014/main" id="{10882E16-CDD1-5F9C-279F-8A0AB3076AEF}"/>
              </a:ext>
            </a:extLst>
          </p:cNvPr>
          <p:cNvSpPr txBox="1"/>
          <p:nvPr/>
        </p:nvSpPr>
        <p:spPr>
          <a:xfrm>
            <a:off x="3125955" y="6538912"/>
            <a:ext cx="3049088" cy="369332"/>
          </a:xfrm>
          <a:prstGeom prst="rect">
            <a:avLst/>
          </a:prstGeom>
          <a:noFill/>
        </p:spPr>
        <p:txBody>
          <a:bodyPr wrap="square">
            <a:spAutoFit/>
          </a:bodyPr>
          <a:lstStyle/>
          <a:p>
            <a:r>
              <a:rPr lang="pl-PL" b="0" i="0" dirty="0">
                <a:solidFill>
                  <a:srgbClr val="000000"/>
                </a:solidFill>
                <a:effectLst/>
                <a:latin typeface="Univers Next"/>
              </a:rPr>
              <a:t>IMK Policy Brief Nr. 207</a:t>
            </a:r>
            <a:r>
              <a:rPr lang="de-DE" b="0" i="0" dirty="0">
                <a:solidFill>
                  <a:srgbClr val="000000"/>
                </a:solidFill>
                <a:effectLst/>
                <a:latin typeface="Univers Next"/>
              </a:rPr>
              <a:t>, 2026</a:t>
            </a:r>
            <a:endParaRPr lang="de-DE" dirty="0"/>
          </a:p>
        </p:txBody>
      </p:sp>
    </p:spTree>
    <p:extLst>
      <p:ext uri="{BB962C8B-B14F-4D97-AF65-F5344CB8AC3E}">
        <p14:creationId xmlns:p14="http://schemas.microsoft.com/office/powerpoint/2010/main" val="764619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641A4F8-1049-ABAC-75A2-7CED28F9AE82}"/>
              </a:ext>
            </a:extLst>
          </p:cNvPr>
          <p:cNvSpPr>
            <a:spLocks noGrp="1"/>
          </p:cNvSpPr>
          <p:nvPr>
            <p:ph type="dt" sz="half" idx="10"/>
          </p:nvPr>
        </p:nvSpPr>
        <p:spPr/>
        <p:txBody>
          <a:bodyPr/>
          <a:lstStyle/>
          <a:p>
            <a:pPr>
              <a:defRPr lang="de-de"/>
            </a:pPr>
            <a:fld id="{35773BC2-8CD8-22CD-96CF-7A987581602F}" type="datetime1">
              <a:rPr lang="de-DE" smtClean="0"/>
              <a:t>11.06.2026</a:t>
            </a:fld>
            <a:endParaRPr lang="de-DE"/>
          </a:p>
        </p:txBody>
      </p:sp>
      <p:sp>
        <p:nvSpPr>
          <p:cNvPr id="3" name="Foliennummernplatzhalter 2">
            <a:extLst>
              <a:ext uri="{FF2B5EF4-FFF2-40B4-BE49-F238E27FC236}">
                <a16:creationId xmlns:a16="http://schemas.microsoft.com/office/drawing/2014/main" id="{20BEC38E-9230-AB6F-8AB3-5F677713042A}"/>
              </a:ext>
            </a:extLst>
          </p:cNvPr>
          <p:cNvSpPr>
            <a:spLocks noGrp="1"/>
          </p:cNvSpPr>
          <p:nvPr>
            <p:ph type="sldNum" sz="quarter" idx="12"/>
          </p:nvPr>
        </p:nvSpPr>
        <p:spPr/>
        <p:txBody>
          <a:bodyPr/>
          <a:lstStyle/>
          <a:p>
            <a:pPr>
              <a:defRPr lang="de-de"/>
            </a:pPr>
            <a:fld id="{3577059D-D3D8-22F3-96CF-25A64B816070}" type="slidenum">
              <a:rPr lang="de-DE" smtClean="0"/>
              <a:t>13</a:t>
            </a:fld>
            <a:endParaRPr lang="de-DE"/>
          </a:p>
        </p:txBody>
      </p:sp>
      <p:pic>
        <p:nvPicPr>
          <p:cNvPr id="5" name="Grafik 4">
            <a:extLst>
              <a:ext uri="{FF2B5EF4-FFF2-40B4-BE49-F238E27FC236}">
                <a16:creationId xmlns:a16="http://schemas.microsoft.com/office/drawing/2014/main" id="{6C1676E8-A354-8AAA-057F-5083C43F7FC3}"/>
              </a:ext>
            </a:extLst>
          </p:cNvPr>
          <p:cNvPicPr>
            <a:picLocks noChangeAspect="1"/>
          </p:cNvPicPr>
          <p:nvPr/>
        </p:nvPicPr>
        <p:blipFill>
          <a:blip r:embed="rId3"/>
          <a:stretch>
            <a:fillRect/>
          </a:stretch>
        </p:blipFill>
        <p:spPr>
          <a:xfrm>
            <a:off x="1261872" y="65336"/>
            <a:ext cx="9555480" cy="6691398"/>
          </a:xfrm>
          <a:prstGeom prst="rect">
            <a:avLst/>
          </a:prstGeom>
        </p:spPr>
      </p:pic>
      <p:sp>
        <p:nvSpPr>
          <p:cNvPr id="6" name="Textfeld 5">
            <a:extLst>
              <a:ext uri="{FF2B5EF4-FFF2-40B4-BE49-F238E27FC236}">
                <a16:creationId xmlns:a16="http://schemas.microsoft.com/office/drawing/2014/main" id="{C2D8756E-F871-6C65-294D-746B4E623089}"/>
              </a:ext>
            </a:extLst>
          </p:cNvPr>
          <p:cNvSpPr txBox="1"/>
          <p:nvPr/>
        </p:nvSpPr>
        <p:spPr>
          <a:xfrm>
            <a:off x="6511944" y="6356350"/>
            <a:ext cx="3049088" cy="369332"/>
          </a:xfrm>
          <a:prstGeom prst="rect">
            <a:avLst/>
          </a:prstGeom>
          <a:noFill/>
        </p:spPr>
        <p:txBody>
          <a:bodyPr wrap="square">
            <a:spAutoFit/>
          </a:bodyPr>
          <a:lstStyle/>
          <a:p>
            <a:r>
              <a:rPr lang="pl-PL" b="0" i="0" dirty="0">
                <a:solidFill>
                  <a:srgbClr val="000000"/>
                </a:solidFill>
                <a:effectLst/>
                <a:latin typeface="Univers Next"/>
              </a:rPr>
              <a:t>IMK Policy Brief Nr. 207</a:t>
            </a:r>
            <a:r>
              <a:rPr lang="de-DE" b="0" i="0" dirty="0">
                <a:solidFill>
                  <a:srgbClr val="000000"/>
                </a:solidFill>
                <a:effectLst/>
                <a:latin typeface="Univers Next"/>
              </a:rPr>
              <a:t>, 2026</a:t>
            </a:r>
            <a:endParaRPr lang="de-DE" dirty="0"/>
          </a:p>
        </p:txBody>
      </p:sp>
    </p:spTree>
    <p:extLst>
      <p:ext uri="{BB962C8B-B14F-4D97-AF65-F5344CB8AC3E}">
        <p14:creationId xmlns:p14="http://schemas.microsoft.com/office/powerpoint/2010/main" val="3340619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35BAD468-AFCD-6F22-FB57-4959714A1799}"/>
              </a:ext>
            </a:extLst>
          </p:cNvPr>
          <p:cNvPicPr>
            <a:picLocks noChangeAspect="1"/>
          </p:cNvPicPr>
          <p:nvPr/>
        </p:nvPicPr>
        <p:blipFill>
          <a:blip r:embed="rId3"/>
          <a:stretch>
            <a:fillRect/>
          </a:stretch>
        </p:blipFill>
        <p:spPr>
          <a:xfrm>
            <a:off x="6197345" y="863599"/>
            <a:ext cx="5979220" cy="5346701"/>
          </a:xfrm>
          <a:prstGeom prst="rect">
            <a:avLst/>
          </a:prstGeom>
        </p:spPr>
      </p:pic>
      <p:sp>
        <p:nvSpPr>
          <p:cNvPr id="3" name="Inhaltsplatzhalter 1"/>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DQcAAJkAAADoQgAAnAQAABAAAAAmAAAACAAAAP//////////MAAAABQAAAAAAAAAAAD//wAAAQAAAP//AAABAA=="/>
              </a:ext>
            </a:extLst>
          </p:cNvSpPr>
          <p:nvPr/>
        </p:nvSpPr>
        <p:spPr>
          <a:xfrm>
            <a:off x="1146175" y="97155"/>
            <a:ext cx="9730105" cy="652145"/>
          </a:xfrm>
          <a:prstGeom prst="rect">
            <a:avLst/>
          </a:prstGeom>
          <a:noFill/>
          <a:ln>
            <a:noFill/>
          </a:ln>
          <a:effectLst/>
        </p:spPr>
        <p:txBody>
          <a:bodyPr vert="horz" wrap="square" lIns="91440" tIns="45720" rIns="91440" bIns="45720" numCol="1" spcCol="215900" anchor="t"/>
          <a:lstStyle>
            <a:lvl1pPr marL="228600" indent="-228600" algn="l" defTabSz="914400">
              <a:lnSpc>
                <a:spcPct val="90000"/>
              </a:lnSpc>
              <a:spcBef>
                <a:spcPts val="1000"/>
              </a:spcBef>
              <a:buFont typeface="Arial" pitchFamily="2" charset="0"/>
              <a:buChar char="•"/>
              <a:tabLst/>
              <a:defRPr lang="de-de" sz="2800" kern="1" cap="none">
                <a:solidFill>
                  <a:schemeClr val="tx1"/>
                </a:solidFill>
                <a:latin typeface="Calibri" pitchFamily="2" charset="0"/>
                <a:ea typeface="Calibri" pitchFamily="2" charset="0"/>
                <a:cs typeface="Calibri" pitchFamily="2" charset="0"/>
              </a:defRPr>
            </a:lvl1pPr>
            <a:lvl2pPr marL="685800" indent="-228600" algn="l" defTabSz="914400">
              <a:lnSpc>
                <a:spcPct val="90000"/>
              </a:lnSpc>
              <a:spcBef>
                <a:spcPts val="500"/>
              </a:spcBef>
              <a:buFont typeface="Arial" pitchFamily="2" charset="0"/>
              <a:buChar char="•"/>
              <a:tabLst/>
              <a:defRPr lang="de-de" sz="2400" kern="1" cap="none">
                <a:solidFill>
                  <a:schemeClr val="tx1"/>
                </a:solidFill>
                <a:latin typeface="Calibri" pitchFamily="2" charset="0"/>
                <a:ea typeface="Calibri" pitchFamily="2" charset="0"/>
                <a:cs typeface="Calibri" pitchFamily="2" charset="0"/>
              </a:defRPr>
            </a:lvl2pPr>
            <a:lvl3pPr marL="1143000" indent="-228600" algn="l" defTabSz="914400">
              <a:lnSpc>
                <a:spcPct val="90000"/>
              </a:lnSpc>
              <a:spcBef>
                <a:spcPts val="500"/>
              </a:spcBef>
              <a:buFont typeface="Arial" pitchFamily="2" charset="0"/>
              <a:buChar char="•"/>
              <a:tabLst/>
              <a:defRPr lang="de-de" sz="2000" kern="1" cap="none">
                <a:solidFill>
                  <a:schemeClr val="tx1"/>
                </a:solidFill>
                <a:latin typeface="Calibri" pitchFamily="2" charset="0"/>
                <a:ea typeface="Calibri" pitchFamily="2" charset="0"/>
                <a:cs typeface="Calibri" pitchFamily="2" charset="0"/>
              </a:defRPr>
            </a:lvl3pPr>
            <a:lvl4pPr marL="1600200" indent="-228600" algn="l" defTabSz="914400">
              <a:lnSpc>
                <a:spcPct val="90000"/>
              </a:lnSpc>
              <a:spcBef>
                <a:spcPts val="500"/>
              </a:spcBef>
              <a:buFont typeface="Arial" pitchFamily="2" charset="0"/>
              <a:buChar char="•"/>
              <a:tabLst/>
              <a:defRPr lang="de-de" sz="1800" kern="1" cap="none">
                <a:solidFill>
                  <a:schemeClr val="tx1"/>
                </a:solidFill>
                <a:latin typeface="Calibri" pitchFamily="2" charset="0"/>
                <a:ea typeface="Calibri" pitchFamily="2" charset="0"/>
                <a:cs typeface="Calibri" pitchFamily="2" charset="0"/>
              </a:defRPr>
            </a:lvl4pPr>
            <a:lvl5pPr marL="2057400" indent="-228600" algn="l" defTabSz="914400">
              <a:lnSpc>
                <a:spcPct val="90000"/>
              </a:lnSpc>
              <a:spcBef>
                <a:spcPts val="500"/>
              </a:spcBef>
              <a:buFont typeface="Arial" pitchFamily="2" charset="0"/>
              <a:buChar char="•"/>
              <a:tabLst/>
              <a:defRPr lang="de-de" sz="1800" kern="1" cap="none">
                <a:solidFill>
                  <a:schemeClr val="tx1"/>
                </a:solidFill>
                <a:latin typeface="Calibri" pitchFamily="2" charset="0"/>
                <a:ea typeface="Calibri" pitchFamily="2" charset="0"/>
                <a:cs typeface="Calibri" pitchFamily="2" charset="0"/>
              </a:defRPr>
            </a:lvl5pPr>
            <a:lvl6pPr marL="2514600" indent="-228600" algn="l" defTabSz="914400">
              <a:lnSpc>
                <a:spcPct val="90000"/>
              </a:lnSpc>
              <a:spcBef>
                <a:spcPts val="500"/>
              </a:spcBef>
              <a:buFont typeface="Arial" pitchFamily="2" charset="0"/>
              <a:buChar char="•"/>
              <a:tabLst/>
              <a:defRPr lang="de-de" sz="1800" kern="1" cap="none">
                <a:solidFill>
                  <a:schemeClr val="tx1"/>
                </a:solidFill>
                <a:latin typeface="Calibri" pitchFamily="2" charset="0"/>
                <a:ea typeface="Calibri" pitchFamily="2" charset="0"/>
                <a:cs typeface="Calibri" pitchFamily="2" charset="0"/>
              </a:defRPr>
            </a:lvl6pPr>
            <a:lvl7pPr marL="2971800" indent="-228600" algn="l" defTabSz="914400">
              <a:lnSpc>
                <a:spcPct val="90000"/>
              </a:lnSpc>
              <a:spcBef>
                <a:spcPts val="500"/>
              </a:spcBef>
              <a:buFont typeface="Arial" pitchFamily="2" charset="0"/>
              <a:buChar char="•"/>
              <a:tabLst/>
              <a:defRPr lang="de-de" sz="1800" kern="1" cap="none">
                <a:solidFill>
                  <a:schemeClr val="tx1"/>
                </a:solidFill>
                <a:latin typeface="Calibri" pitchFamily="2" charset="0"/>
                <a:ea typeface="Calibri" pitchFamily="2" charset="0"/>
                <a:cs typeface="Calibri" pitchFamily="2" charset="0"/>
              </a:defRPr>
            </a:lvl7pPr>
            <a:lvl8pPr marL="3429000" indent="-228600" algn="l" defTabSz="914400">
              <a:lnSpc>
                <a:spcPct val="90000"/>
              </a:lnSpc>
              <a:spcBef>
                <a:spcPts val="500"/>
              </a:spcBef>
              <a:buFont typeface="Arial" pitchFamily="2" charset="0"/>
              <a:buChar char="•"/>
              <a:tabLst/>
              <a:defRPr lang="de-de" sz="1800" kern="1" cap="none">
                <a:solidFill>
                  <a:schemeClr val="tx1"/>
                </a:solidFill>
                <a:latin typeface="Calibri" pitchFamily="2" charset="0"/>
                <a:ea typeface="Calibri" pitchFamily="2" charset="0"/>
                <a:cs typeface="Calibri" pitchFamily="2" charset="0"/>
              </a:defRPr>
            </a:lvl8pPr>
            <a:lvl9pPr marL="3886200" indent="-228600" algn="l" defTabSz="914400">
              <a:lnSpc>
                <a:spcPct val="90000"/>
              </a:lnSpc>
              <a:spcBef>
                <a:spcPts val="500"/>
              </a:spcBef>
              <a:buFont typeface="Arial" pitchFamily="2" charset="0"/>
              <a:buChar char="•"/>
              <a:tabLst/>
              <a:defRPr lang="de-de" sz="1800" kern="1" cap="none">
                <a:solidFill>
                  <a:schemeClr val="tx1"/>
                </a:solidFill>
                <a:latin typeface="Calibri" pitchFamily="2" charset="0"/>
                <a:ea typeface="Calibri" pitchFamily="2" charset="0"/>
                <a:cs typeface="Calibri" pitchFamily="2" charset="0"/>
              </a:defRPr>
            </a:lvl9pPr>
          </a:lstStyle>
          <a:p>
            <a:pPr marL="0" indent="0">
              <a:buNone/>
              <a:defRPr lang="de-de"/>
            </a:pPr>
            <a:r>
              <a:rPr lang="de-de" sz="4000" b="1" cap="none">
                <a:solidFill>
                  <a:srgbClr val="E30145"/>
                </a:solidFill>
              </a:rPr>
              <a:t>Priorität ist Hochrüstung, nicht Investitionen</a:t>
            </a:r>
          </a:p>
        </p:txBody>
      </p:sp>
      <p:sp>
        <p:nvSpPr>
          <p:cNvPr id="5" name="Rechteck1"/>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vygAAGwkAABOSgAArScAABAAAAAmAAAACAAAAP//////////MAAAABQAAAAAAAAAAAD//wAAAQAAAP//AAABAA=="/>
              </a:ext>
            </a:extLst>
          </p:cNvSpPr>
          <p:nvPr/>
        </p:nvSpPr>
        <p:spPr>
          <a:xfrm>
            <a:off x="8026400" y="5715000"/>
            <a:ext cx="4052570" cy="1045845"/>
          </a:xfrm>
          <a:prstGeom prst="rect">
            <a:avLst/>
          </a:prstGeom>
          <a:noFill/>
          <a:ln>
            <a:noFill/>
          </a:ln>
          <a:effectLst/>
        </p:spPr>
        <p:txBody>
          <a:bodyPr vert="horz" wrap="square" lIns="91440" tIns="45720" rIns="91440" bIns="45720" numCol="1" spcCol="215900" anchor="t"/>
          <a:lstStyle/>
          <a:p>
            <a:pPr>
              <a:lnSpc>
                <a:spcPct val="90000"/>
              </a:lnSpc>
              <a:spcBef>
                <a:spcPts val="1000"/>
              </a:spcBef>
              <a:defRPr lang="de-de" sz="1600" cap="none"/>
            </a:pPr>
            <a:r>
              <a:rPr sz="1700" dirty="0"/>
              <a:t>Rüstungsausgaben haben nur geringe Wachstumswirkungen und damit Selbstfinanzierung, viel weniger als Investitionen in Infrastruktur, Bildung usw.</a:t>
            </a:r>
          </a:p>
        </p:txBody>
      </p:sp>
      <p:pic>
        <p:nvPicPr>
          <p:cNvPr id="9" name="Grafik 8">
            <a:extLst>
              <a:ext uri="{FF2B5EF4-FFF2-40B4-BE49-F238E27FC236}">
                <a16:creationId xmlns:a16="http://schemas.microsoft.com/office/drawing/2014/main" id="{5CEE0BA4-5F53-A677-9463-E58C53046AEC}"/>
              </a:ext>
            </a:extLst>
          </p:cNvPr>
          <p:cNvPicPr>
            <a:picLocks noChangeAspect="1"/>
          </p:cNvPicPr>
          <p:nvPr/>
        </p:nvPicPr>
        <p:blipFill>
          <a:blip r:embed="rId4"/>
          <a:stretch>
            <a:fillRect/>
          </a:stretch>
        </p:blipFill>
        <p:spPr>
          <a:xfrm>
            <a:off x="0" y="1816100"/>
            <a:ext cx="6197345" cy="5041900"/>
          </a:xfrm>
          <a:prstGeom prst="rect">
            <a:avLst/>
          </a:prstGeom>
        </p:spPr>
      </p:pic>
    </p:spTree>
    <p:extLst>
      <p:ext uri="{BB962C8B-B14F-4D97-AF65-F5344CB8AC3E}">
        <p14:creationId xmlns:p14="http://schemas.microsoft.com/office/powerpoint/2010/main" val="3729532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27118BE-5142-C210-C86E-50D6DB8CAEEB}"/>
              </a:ext>
            </a:extLst>
          </p:cNvPr>
          <p:cNvSpPr>
            <a:spLocks noGrp="1"/>
          </p:cNvSpPr>
          <p:nvPr>
            <p:ph type="dt" sz="half" idx="10"/>
          </p:nvPr>
        </p:nvSpPr>
        <p:spPr/>
        <p:txBody>
          <a:bodyPr/>
          <a:lstStyle/>
          <a:p>
            <a:pPr>
              <a:defRPr lang="de-de"/>
            </a:pPr>
            <a:fld id="{35773BC2-8CD8-22CD-96CF-7A987581602F}" type="datetime1">
              <a:rPr lang="de-DE" smtClean="0"/>
              <a:t>11.06.2026</a:t>
            </a:fld>
            <a:endParaRPr lang="de-DE"/>
          </a:p>
        </p:txBody>
      </p:sp>
      <p:sp>
        <p:nvSpPr>
          <p:cNvPr id="3" name="Foliennummernplatzhalter 2">
            <a:extLst>
              <a:ext uri="{FF2B5EF4-FFF2-40B4-BE49-F238E27FC236}">
                <a16:creationId xmlns:a16="http://schemas.microsoft.com/office/drawing/2014/main" id="{7DE0AC7A-243B-A801-A71F-7082E9E840CF}"/>
              </a:ext>
            </a:extLst>
          </p:cNvPr>
          <p:cNvSpPr>
            <a:spLocks noGrp="1"/>
          </p:cNvSpPr>
          <p:nvPr>
            <p:ph type="sldNum" sz="quarter" idx="12"/>
          </p:nvPr>
        </p:nvSpPr>
        <p:spPr/>
        <p:txBody>
          <a:bodyPr/>
          <a:lstStyle/>
          <a:p>
            <a:pPr>
              <a:defRPr lang="de-de"/>
            </a:pPr>
            <a:fld id="{3577059D-D3D8-22F3-96CF-25A64B816070}" type="slidenum">
              <a:rPr lang="de-DE" smtClean="0"/>
              <a:t>15</a:t>
            </a:fld>
            <a:endParaRPr lang="de-DE"/>
          </a:p>
        </p:txBody>
      </p:sp>
      <p:pic>
        <p:nvPicPr>
          <p:cNvPr id="5" name="Grafik 4">
            <a:extLst>
              <a:ext uri="{FF2B5EF4-FFF2-40B4-BE49-F238E27FC236}">
                <a16:creationId xmlns:a16="http://schemas.microsoft.com/office/drawing/2014/main" id="{50D0DE18-AD4D-D542-B5C0-BF3D324FEB6C}"/>
              </a:ext>
            </a:extLst>
          </p:cNvPr>
          <p:cNvPicPr>
            <a:picLocks noChangeAspect="1"/>
          </p:cNvPicPr>
          <p:nvPr/>
        </p:nvPicPr>
        <p:blipFill>
          <a:blip r:embed="rId3"/>
          <a:stretch>
            <a:fillRect/>
          </a:stretch>
        </p:blipFill>
        <p:spPr>
          <a:xfrm>
            <a:off x="-1" y="0"/>
            <a:ext cx="12192001" cy="6858000"/>
          </a:xfrm>
          <a:prstGeom prst="rect">
            <a:avLst/>
          </a:prstGeom>
        </p:spPr>
      </p:pic>
      <p:sp>
        <p:nvSpPr>
          <p:cNvPr id="6" name="Textfeld 5">
            <a:extLst>
              <a:ext uri="{FF2B5EF4-FFF2-40B4-BE49-F238E27FC236}">
                <a16:creationId xmlns:a16="http://schemas.microsoft.com/office/drawing/2014/main" id="{644FE12D-0E1C-8924-F45E-D446F889CA03}"/>
              </a:ext>
            </a:extLst>
          </p:cNvPr>
          <p:cNvSpPr txBox="1"/>
          <p:nvPr/>
        </p:nvSpPr>
        <p:spPr>
          <a:xfrm>
            <a:off x="6248400" y="5398036"/>
            <a:ext cx="5943600" cy="1446550"/>
          </a:xfrm>
          <a:prstGeom prst="rect">
            <a:avLst/>
          </a:prstGeom>
          <a:noFill/>
        </p:spPr>
        <p:txBody>
          <a:bodyPr wrap="square">
            <a:spAutoFit/>
          </a:bodyPr>
          <a:lstStyle/>
          <a:p>
            <a:r>
              <a:rPr lang="de-DE" sz="2200" b="1" dirty="0">
                <a:solidFill>
                  <a:srgbClr val="000000"/>
                </a:solidFill>
                <a:latin typeface="Calibri" panose="020F0502020204030204" pitchFamily="34" charset="0"/>
              </a:rPr>
              <a:t>Im Finanzplanjahr 2028 beläuft sich der Handlungsbedarf aktuell auf rd. 29 Mrd. €. </a:t>
            </a:r>
            <a:br>
              <a:rPr lang="de-DE" sz="2200" b="1" dirty="0">
                <a:solidFill>
                  <a:srgbClr val="000000"/>
                </a:solidFill>
                <a:latin typeface="Calibri" panose="020F0502020204030204" pitchFamily="34" charset="0"/>
              </a:rPr>
            </a:br>
            <a:r>
              <a:rPr lang="de-DE" sz="2200" b="1" i="0" u="none" strike="noStrike" baseline="0" dirty="0">
                <a:solidFill>
                  <a:srgbClr val="000000"/>
                </a:solidFill>
                <a:latin typeface="Calibri" panose="020F0502020204030204" pitchFamily="34" charset="0"/>
              </a:rPr>
              <a:t>In den Jahren 2029 und 2030 beträgt er rd. 51 Mrd. € bzw. rd. 60 Mrd. €</a:t>
            </a:r>
            <a:r>
              <a:rPr lang="de-DE" sz="1800" b="0" i="0" u="none" strike="noStrike" baseline="0" dirty="0">
                <a:solidFill>
                  <a:srgbClr val="000000"/>
                </a:solidFill>
                <a:latin typeface="Calibri" panose="020F0502020204030204" pitchFamily="34" charset="0"/>
              </a:rPr>
              <a:t>.	</a:t>
            </a:r>
          </a:p>
        </p:txBody>
      </p:sp>
    </p:spTree>
    <p:extLst>
      <p:ext uri="{BB962C8B-B14F-4D97-AF65-F5344CB8AC3E}">
        <p14:creationId xmlns:p14="http://schemas.microsoft.com/office/powerpoint/2010/main" val="1661366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7"/>
          <p:cNvSpPr>
            <a:extLst>
              <a:ext uri="smNativeData">
                <pr:smNativeData xmlns:mc="http://schemas.openxmlformats.org/markup-compatibility/2006" xmlns:p14="http://schemas.microsoft.com/office/powerpoint/2010/main" xmlns:p15="http://schemas.microsoft.com/office/powerpoint/2012/main" xmlns:pr="smNativeData" xmlns="smNativeData" val="SMDATA_16_uDzxaBMAAAAlAAAAZAAAAE0AAAAAkAAAAEgAAACQAAAASAAAAAAAAAAAAAAAAAAAAAEAAABQAAAAAAAAAAAA4D8AAAAAAADgPwAAAAAAAOA/AAAAAAAA4D8AAAAAAADgPwAAAAAAAOA/AAAAAAAA4D8AAAAAAADgPwAAAAAAAOA/AAAAAAAA4D8CAAAAjAAAAAEAAAAAAAAA////C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f///wEAAAAAAAAAAAAAAAAAAAAAAAAAAAAAAAAAAAAAAAAAAAAAAAB/f38A5+bmA8zMzADAwP8Af39/AAAAAAAAAAAAAAAAAAAAAAAAAAAAIQAAABgAAAAUAAAAAAAAANoDAABEIQAAwyoAABAgAAAmAAAACAAAAP//////////MAAAABQAAAAAAAAAAAD//wAAAQAAAP//AAABAA=="/>
              </a:ext>
            </a:extLst>
          </p:cNvSpPr>
          <p:nvPr/>
        </p:nvSpPr>
        <p:spPr>
          <a:xfrm>
            <a:off x="320" y="626258"/>
            <a:ext cx="5986785" cy="6324903"/>
          </a:xfrm>
          <a:prstGeom prst="rect">
            <a:avLst/>
          </a:prstGeom>
          <a:solidFill>
            <a:schemeClr val="bg1"/>
          </a:solidFill>
          <a:ln>
            <a:noFill/>
          </a:ln>
          <a:effectLst/>
        </p:spPr>
        <p:txBody>
          <a:bodyPr vert="horz" wrap="square" lIns="91435" tIns="45717" rIns="91435" bIns="45717" numCol="1" spcCol="215900" anchor="t"/>
          <a:lstStyle/>
          <a:p>
            <a:pPr defTabSz="914269">
              <a:spcBef>
                <a:spcPts val="1200"/>
              </a:spcBef>
              <a:spcAft>
                <a:spcPts val="600"/>
              </a:spcAft>
              <a:defRPr lang="de-de"/>
            </a:pPr>
            <a:r>
              <a:rPr lang="de-de" sz="2700" dirty="0">
                <a:solidFill>
                  <a:srgbClr val="000000"/>
                </a:solidFill>
                <a:latin typeface="+mj-lt"/>
              </a:rPr>
              <a:t>Verteidigung ist der zweitgrößte Posten im Bundesetat, Einzelplan 14 (Verteidigungsministerium) deckt dabei nur Teil ab. Militärausgaben gesamt sind über 126 Mrd. €, entsprechen 20% der Ausgaben des Bundes. Nur 82,7 Mrd. € davon kommen aus dem Einzelplan 14, 11,5 Mrd. € Militärhilfen für Ukraine u.a. aus „Allg. Finanzverwaltung“, in anderen EPs noch 7 Mrd. €  für Zivilschutz, Nachrichtendienste und IKT-Schutz. 25,5 Mrd. € kommen aus dem Sondervermögen Bundeswehr. Militärisch relevante Infrastruktur usw. ist hier nicht enthalten.</a:t>
            </a:r>
          </a:p>
        </p:txBody>
      </p:sp>
      <p:pic>
        <p:nvPicPr>
          <p:cNvPr id="6" name="Grafik 5">
            <a:extLst>
              <a:ext uri="{FF2B5EF4-FFF2-40B4-BE49-F238E27FC236}">
                <a16:creationId xmlns:a16="http://schemas.microsoft.com/office/drawing/2014/main" id="{190A407E-FE21-2E89-A1AA-F25EB3DC0EA6}"/>
              </a:ext>
            </a:extLst>
          </p:cNvPr>
          <p:cNvPicPr>
            <a:picLocks noChangeAspect="1"/>
          </p:cNvPicPr>
          <p:nvPr/>
        </p:nvPicPr>
        <p:blipFill>
          <a:blip r:embed="rId3"/>
          <a:stretch>
            <a:fillRect/>
          </a:stretch>
        </p:blipFill>
        <p:spPr>
          <a:xfrm>
            <a:off x="6204896" y="180"/>
            <a:ext cx="5987104" cy="6871989"/>
          </a:xfrm>
          <a:prstGeom prst="rect">
            <a:avLst/>
          </a:prstGeom>
        </p:spPr>
      </p:pic>
      <p:sp>
        <p:nvSpPr>
          <p:cNvPr id="8" name="Textfeld 7">
            <a:extLst>
              <a:ext uri="{FF2B5EF4-FFF2-40B4-BE49-F238E27FC236}">
                <a16:creationId xmlns:a16="http://schemas.microsoft.com/office/drawing/2014/main" id="{2EF9E91E-E5DC-45A8-6B73-5642FD92CD34}"/>
              </a:ext>
            </a:extLst>
          </p:cNvPr>
          <p:cNvSpPr txBox="1"/>
          <p:nvPr/>
        </p:nvSpPr>
        <p:spPr>
          <a:xfrm>
            <a:off x="1" y="180"/>
            <a:ext cx="5573542" cy="594778"/>
          </a:xfrm>
          <a:prstGeom prst="rect">
            <a:avLst/>
          </a:prstGeom>
          <a:solidFill>
            <a:schemeClr val="bg1"/>
          </a:solidFill>
        </p:spPr>
        <p:txBody>
          <a:bodyPr wrap="square">
            <a:spAutoFit/>
          </a:bodyPr>
          <a:lstStyle/>
          <a:p>
            <a:r>
              <a:rPr lang="de-DE" sz="3265" b="1" dirty="0">
                <a:solidFill>
                  <a:srgbClr val="C00000"/>
                </a:solidFill>
                <a:latin typeface="Calibri" panose="020F0502020204030204" pitchFamily="34" charset="0"/>
                <a:ea typeface="Calibri" panose="020F0502020204030204" pitchFamily="34" charset="0"/>
              </a:rPr>
              <a:t> Bundeshaushaltsplan 2026</a:t>
            </a:r>
            <a:endParaRPr lang="de-DE" sz="3265" dirty="0"/>
          </a:p>
        </p:txBody>
      </p:sp>
    </p:spTree>
    <p:extLst>
      <p:ext uri="{BB962C8B-B14F-4D97-AF65-F5344CB8AC3E}">
        <p14:creationId xmlns:p14="http://schemas.microsoft.com/office/powerpoint/2010/main" val="3315790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7B5E9145-7511-69F7-2C15-0692B7EFC5BA}"/>
              </a:ext>
            </a:extLst>
          </p:cNvPr>
          <p:cNvSpPr>
            <a:spLocks noGrp="1"/>
          </p:cNvSpPr>
          <p:nvPr>
            <p:ph type="dt" sz="half" idx="10"/>
          </p:nvPr>
        </p:nvSpPr>
        <p:spPr/>
        <p:txBody>
          <a:bodyPr/>
          <a:lstStyle/>
          <a:p>
            <a:pPr>
              <a:defRPr lang="de-de"/>
            </a:pPr>
            <a:fld id="{35773BC2-8CD8-22CD-96CF-7A987581602F}" type="datetime1">
              <a:rPr lang="de-DE" smtClean="0"/>
              <a:t>11.06.2026</a:t>
            </a:fld>
            <a:endParaRPr lang="de-DE"/>
          </a:p>
        </p:txBody>
      </p:sp>
      <p:sp>
        <p:nvSpPr>
          <p:cNvPr id="3" name="Foliennummernplatzhalter 2">
            <a:extLst>
              <a:ext uri="{FF2B5EF4-FFF2-40B4-BE49-F238E27FC236}">
                <a16:creationId xmlns:a16="http://schemas.microsoft.com/office/drawing/2014/main" id="{F171C349-8B21-EE03-BD7C-E0B12131B580}"/>
              </a:ext>
            </a:extLst>
          </p:cNvPr>
          <p:cNvSpPr>
            <a:spLocks noGrp="1"/>
          </p:cNvSpPr>
          <p:nvPr>
            <p:ph type="sldNum" sz="quarter" idx="12"/>
          </p:nvPr>
        </p:nvSpPr>
        <p:spPr/>
        <p:txBody>
          <a:bodyPr/>
          <a:lstStyle/>
          <a:p>
            <a:pPr>
              <a:defRPr lang="de-de"/>
            </a:pPr>
            <a:fld id="{3577059D-D3D8-22F3-96CF-25A64B816070}" type="slidenum">
              <a:rPr lang="de-DE" smtClean="0"/>
              <a:t>17</a:t>
            </a:fld>
            <a:endParaRPr lang="de-DE"/>
          </a:p>
        </p:txBody>
      </p:sp>
      <p:pic>
        <p:nvPicPr>
          <p:cNvPr id="4" name="Grafik 3">
            <a:extLst>
              <a:ext uri="{FF2B5EF4-FFF2-40B4-BE49-F238E27FC236}">
                <a16:creationId xmlns:a16="http://schemas.microsoft.com/office/drawing/2014/main" id="{E9FBEF41-510D-E5EA-4560-C4B8650B2848}"/>
              </a:ext>
            </a:extLst>
          </p:cNvPr>
          <p:cNvPicPr>
            <a:picLocks noChangeAspect="1"/>
          </p:cNvPicPr>
          <p:nvPr/>
        </p:nvPicPr>
        <p:blipFill>
          <a:blip r:embed="rId3"/>
          <a:stretch>
            <a:fillRect/>
          </a:stretch>
        </p:blipFill>
        <p:spPr>
          <a:xfrm>
            <a:off x="1736333" y="0"/>
            <a:ext cx="9061806" cy="6858000"/>
          </a:xfrm>
          <a:prstGeom prst="rect">
            <a:avLst/>
          </a:prstGeom>
        </p:spPr>
      </p:pic>
    </p:spTree>
    <p:extLst>
      <p:ext uri="{BB962C8B-B14F-4D97-AF65-F5344CB8AC3E}">
        <p14:creationId xmlns:p14="http://schemas.microsoft.com/office/powerpoint/2010/main" val="2166843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hidden="1">
            <a:extLst>
              <a:ext uri="{FF2B5EF4-FFF2-40B4-BE49-F238E27FC236}">
                <a16:creationId xmlns:a16="http://schemas.microsoft.com/office/drawing/2014/main" id="{8D3D3432-2435-C6D9-5509-ED7F176D24D9}"/>
              </a:ext>
            </a:extLst>
          </p:cNvPr>
          <p:cNvSpPr>
            <a:spLocks noGrp="1"/>
          </p:cNvSpPr>
          <p:nvPr>
            <p:ph type="dt" sz="half" idx="10"/>
          </p:nvPr>
        </p:nvSpPr>
        <p:spPr/>
        <p:txBody>
          <a:bodyPr/>
          <a:lstStyle/>
          <a:p>
            <a:pPr>
              <a:spcAft>
                <a:spcPts val="600"/>
              </a:spcAft>
              <a:defRPr lang="de-de"/>
            </a:pPr>
            <a:fld id="{35773BC2-8CD8-22CD-96CF-7A987581602F}" type="datetime1">
              <a:rPr lang="de-DE" smtClean="0"/>
              <a:pPr>
                <a:spcAft>
                  <a:spcPts val="600"/>
                </a:spcAft>
                <a:defRPr lang="de-de"/>
              </a:pPr>
              <a:t>11.06.2026</a:t>
            </a:fld>
            <a:endParaRPr lang="de-DE"/>
          </a:p>
        </p:txBody>
      </p:sp>
      <p:sp>
        <p:nvSpPr>
          <p:cNvPr id="3" name="Foliennummernplatzhalter 2" hidden="1">
            <a:extLst>
              <a:ext uri="{FF2B5EF4-FFF2-40B4-BE49-F238E27FC236}">
                <a16:creationId xmlns:a16="http://schemas.microsoft.com/office/drawing/2014/main" id="{4FD8B69A-3F87-500B-674E-B83A72005E06}"/>
              </a:ext>
            </a:extLst>
          </p:cNvPr>
          <p:cNvSpPr>
            <a:spLocks noGrp="1"/>
          </p:cNvSpPr>
          <p:nvPr>
            <p:ph type="sldNum" sz="quarter" idx="12"/>
          </p:nvPr>
        </p:nvSpPr>
        <p:spPr/>
        <p:txBody>
          <a:bodyPr/>
          <a:lstStyle/>
          <a:p>
            <a:pPr>
              <a:spcAft>
                <a:spcPts val="600"/>
              </a:spcAft>
              <a:defRPr lang="de-de"/>
            </a:pPr>
            <a:fld id="{3577059D-D3D8-22F3-96CF-25A64B816070}" type="slidenum">
              <a:rPr lang="de-DE" smtClean="0"/>
              <a:pPr>
                <a:spcAft>
                  <a:spcPts val="600"/>
                </a:spcAft>
                <a:defRPr lang="de-de"/>
              </a:pPr>
              <a:t>18</a:t>
            </a:fld>
            <a:endParaRPr lang="de-DE"/>
          </a:p>
        </p:txBody>
      </p:sp>
      <p:pic>
        <p:nvPicPr>
          <p:cNvPr id="5" name="Grafik 4">
            <a:extLst>
              <a:ext uri="{FF2B5EF4-FFF2-40B4-BE49-F238E27FC236}">
                <a16:creationId xmlns:a16="http://schemas.microsoft.com/office/drawing/2014/main" id="{FA72811C-207B-D349-4A72-B49D6C04AE5B}"/>
              </a:ext>
            </a:extLst>
          </p:cNvPr>
          <p:cNvPicPr>
            <a:picLocks noChangeAspect="1"/>
          </p:cNvPicPr>
          <p:nvPr/>
        </p:nvPicPr>
        <p:blipFill>
          <a:blip r:embed="rId3"/>
          <a:stretch>
            <a:fillRect/>
          </a:stretch>
        </p:blipFill>
        <p:spPr>
          <a:xfrm>
            <a:off x="796322" y="0"/>
            <a:ext cx="10599357" cy="6857999"/>
          </a:xfrm>
          <a:prstGeom prst="rect">
            <a:avLst/>
          </a:prstGeom>
        </p:spPr>
      </p:pic>
    </p:spTree>
    <p:extLst>
      <p:ext uri="{BB962C8B-B14F-4D97-AF65-F5344CB8AC3E}">
        <p14:creationId xmlns:p14="http://schemas.microsoft.com/office/powerpoint/2010/main" val="3992187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74965F17-F3B6-3E45-AE3B-D6EFAC98D050}"/>
              </a:ext>
            </a:extLst>
          </p:cNvPr>
          <p:cNvSpPr>
            <a:spLocks noGrp="1"/>
          </p:cNvSpPr>
          <p:nvPr>
            <p:ph type="dt" sz="half" idx="10"/>
          </p:nvPr>
        </p:nvSpPr>
        <p:spPr/>
        <p:txBody>
          <a:bodyPr/>
          <a:lstStyle/>
          <a:p>
            <a:pPr>
              <a:defRPr lang="de-de"/>
            </a:pPr>
            <a:fld id="{35773BC2-8CD8-22CD-96CF-7A987581602F}" type="datetime1">
              <a:rPr lang="de-DE" smtClean="0"/>
              <a:t>11.06.2026</a:t>
            </a:fld>
            <a:endParaRPr lang="de-DE"/>
          </a:p>
        </p:txBody>
      </p:sp>
      <p:sp>
        <p:nvSpPr>
          <p:cNvPr id="3" name="Foliennummernplatzhalter 2">
            <a:extLst>
              <a:ext uri="{FF2B5EF4-FFF2-40B4-BE49-F238E27FC236}">
                <a16:creationId xmlns:a16="http://schemas.microsoft.com/office/drawing/2014/main" id="{7987CFDE-548F-9C0D-2C22-3FBDB202C4FA}"/>
              </a:ext>
            </a:extLst>
          </p:cNvPr>
          <p:cNvSpPr>
            <a:spLocks noGrp="1"/>
          </p:cNvSpPr>
          <p:nvPr>
            <p:ph type="sldNum" sz="quarter" idx="12"/>
          </p:nvPr>
        </p:nvSpPr>
        <p:spPr/>
        <p:txBody>
          <a:bodyPr/>
          <a:lstStyle/>
          <a:p>
            <a:pPr>
              <a:defRPr lang="de-de"/>
            </a:pPr>
            <a:fld id="{3577059D-D3D8-22F3-96CF-25A64B816070}" type="slidenum">
              <a:rPr lang="de-DE" smtClean="0"/>
              <a:t>19</a:t>
            </a:fld>
            <a:endParaRPr lang="de-DE"/>
          </a:p>
        </p:txBody>
      </p:sp>
      <p:sp>
        <p:nvSpPr>
          <p:cNvPr id="8" name="Textfeld 7">
            <a:extLst>
              <a:ext uri="{FF2B5EF4-FFF2-40B4-BE49-F238E27FC236}">
                <a16:creationId xmlns:a16="http://schemas.microsoft.com/office/drawing/2014/main" id="{9BB598E1-EDB0-37AD-9732-666CAB4E43CD}"/>
              </a:ext>
            </a:extLst>
          </p:cNvPr>
          <p:cNvSpPr txBox="1"/>
          <p:nvPr/>
        </p:nvSpPr>
        <p:spPr>
          <a:xfrm>
            <a:off x="139700" y="0"/>
            <a:ext cx="12052300" cy="6978834"/>
          </a:xfrm>
          <a:prstGeom prst="rect">
            <a:avLst/>
          </a:prstGeom>
          <a:solidFill>
            <a:schemeClr val="bg1"/>
          </a:solidFill>
        </p:spPr>
        <p:txBody>
          <a:bodyPr wrap="square">
            <a:spAutoFit/>
          </a:bodyPr>
          <a:lstStyle/>
          <a:p>
            <a:pPr>
              <a:spcAft>
                <a:spcPts val="600"/>
              </a:spcAft>
            </a:pPr>
            <a:r>
              <a:rPr lang="de-DE" sz="3800" b="1" i="0" u="none" strike="noStrike" baseline="0" dirty="0">
                <a:solidFill>
                  <a:srgbClr val="C00000"/>
                </a:solidFill>
                <a:latin typeface="Calibri" panose="020F0502020204030204" pitchFamily="34" charset="0"/>
              </a:rPr>
              <a:t>Vereinbarte Maßnahmen zur weiteren Konsolidierung</a:t>
            </a:r>
            <a:r>
              <a:rPr lang="de-DE" sz="3600" b="1" i="0" u="none" strike="noStrike" baseline="0" dirty="0">
                <a:solidFill>
                  <a:srgbClr val="C00000"/>
                </a:solidFill>
                <a:latin typeface="Calibri" panose="020F0502020204030204" pitchFamily="34" charset="0"/>
              </a:rPr>
              <a:t>	</a:t>
            </a:r>
            <a:endParaRPr lang="de-DE" sz="3200" b="0" i="0" u="none" strike="noStrike" baseline="0" dirty="0">
              <a:solidFill>
                <a:srgbClr val="000000"/>
              </a:solidFill>
              <a:latin typeface="Calibri" panose="020F0502020204030204" pitchFamily="34" charset="0"/>
            </a:endParaRPr>
          </a:p>
          <a:p>
            <a:pPr marL="457200" indent="-457200">
              <a:spcAft>
                <a:spcPts val="300"/>
              </a:spcAft>
              <a:buFont typeface="Arial" panose="020B0604020202020204" pitchFamily="34" charset="0"/>
              <a:buChar char="•"/>
            </a:pPr>
            <a:r>
              <a:rPr lang="de-DE" sz="3100" b="1" dirty="0">
                <a:solidFill>
                  <a:srgbClr val="000000"/>
                </a:solidFill>
                <a:latin typeface="Calibri" panose="020F0502020204030204" pitchFamily="34" charset="0"/>
              </a:rPr>
              <a:t>Mindereinnahmen  durch Minderausgaben kompensieren</a:t>
            </a:r>
          </a:p>
          <a:p>
            <a:pPr marL="457200" indent="-457200">
              <a:spcAft>
                <a:spcPts val="300"/>
              </a:spcAft>
              <a:buFont typeface="Arial" panose="020B0604020202020204" pitchFamily="34" charset="0"/>
              <a:buChar char="•"/>
            </a:pPr>
            <a:r>
              <a:rPr lang="de-DE" sz="3100" b="1" i="0" u="none" strike="noStrike" baseline="0" dirty="0">
                <a:solidFill>
                  <a:srgbClr val="000000"/>
                </a:solidFill>
                <a:latin typeface="Calibri" panose="020F0502020204030204" pitchFamily="34" charset="0"/>
              </a:rPr>
              <a:t>Bürokratieabbau, Effizienzsteigerung	</a:t>
            </a:r>
          </a:p>
          <a:p>
            <a:pPr marL="457200" indent="-457200">
              <a:spcAft>
                <a:spcPts val="300"/>
              </a:spcAft>
              <a:buFont typeface="Arial" panose="020B0604020202020204" pitchFamily="34" charset="0"/>
              <a:buChar char="•"/>
            </a:pPr>
            <a:r>
              <a:rPr lang="de-DE" sz="3100" b="1" i="0" u="none" strike="noStrike" baseline="0" dirty="0">
                <a:solidFill>
                  <a:srgbClr val="000000"/>
                </a:solidFill>
                <a:latin typeface="Calibri" panose="020F0502020204030204" pitchFamily="34" charset="0"/>
              </a:rPr>
              <a:t>Kranken- und Pflegeversicherung Absenkung der Bundeszuschüsse</a:t>
            </a:r>
          </a:p>
          <a:p>
            <a:pPr marL="457200" indent="-457200">
              <a:spcAft>
                <a:spcPts val="300"/>
              </a:spcAft>
              <a:buFont typeface="Arial" panose="020B0604020202020204" pitchFamily="34" charset="0"/>
              <a:buChar char="•"/>
            </a:pPr>
            <a:r>
              <a:rPr lang="de-DE" sz="3100" b="1" i="0" u="none" strike="noStrike" baseline="0" dirty="0">
                <a:solidFill>
                  <a:srgbClr val="000000"/>
                </a:solidFill>
                <a:latin typeface="Calibri" panose="020F0502020204030204" pitchFamily="34" charset="0"/>
              </a:rPr>
              <a:t>Rentenversicherung Absenkung der Bundeszuschüsse	</a:t>
            </a:r>
          </a:p>
          <a:p>
            <a:pPr marL="457200" indent="-457200">
              <a:spcAft>
                <a:spcPts val="300"/>
              </a:spcAft>
              <a:buFont typeface="Arial" panose="020B0604020202020204" pitchFamily="34" charset="0"/>
              <a:buChar char="•"/>
            </a:pPr>
            <a:r>
              <a:rPr lang="de-DE" sz="3100" b="1" i="0" u="none" strike="noStrike" baseline="0" dirty="0">
                <a:solidFill>
                  <a:srgbClr val="000000"/>
                </a:solidFill>
                <a:latin typeface="Calibri" panose="020F0502020204030204" pitchFamily="34" charset="0"/>
              </a:rPr>
              <a:t>Kürzungen beim Elterngeld	</a:t>
            </a:r>
          </a:p>
          <a:p>
            <a:pPr marL="457200" indent="-457200">
              <a:spcAft>
                <a:spcPts val="300"/>
              </a:spcAft>
              <a:buFont typeface="Arial" panose="020B0604020202020204" pitchFamily="34" charset="0"/>
              <a:buChar char="•"/>
            </a:pPr>
            <a:r>
              <a:rPr lang="de-DE" sz="3100" b="1" i="0" u="none" strike="noStrike" baseline="0" dirty="0">
                <a:solidFill>
                  <a:srgbClr val="000000"/>
                </a:solidFill>
                <a:latin typeface="Calibri" panose="020F0502020204030204" pitchFamily="34" charset="0"/>
              </a:rPr>
              <a:t>Kürzungen beim Wohngeld	</a:t>
            </a:r>
          </a:p>
          <a:p>
            <a:pPr marL="457200" indent="-457200">
              <a:spcAft>
                <a:spcPts val="300"/>
              </a:spcAft>
              <a:buFont typeface="Arial" panose="020B0604020202020204" pitchFamily="34" charset="0"/>
              <a:buChar char="•"/>
            </a:pPr>
            <a:r>
              <a:rPr lang="de-DE" sz="3100" b="1" i="0" u="none" strike="noStrike" baseline="0" dirty="0">
                <a:solidFill>
                  <a:srgbClr val="000000"/>
                </a:solidFill>
                <a:latin typeface="Calibri" panose="020F0502020204030204" pitchFamily="34" charset="0"/>
              </a:rPr>
              <a:t>Einführung einer Plastikabgabe	</a:t>
            </a:r>
          </a:p>
          <a:p>
            <a:pPr marL="457200" indent="-457200">
              <a:spcAft>
                <a:spcPts val="300"/>
              </a:spcAft>
              <a:buFont typeface="Arial" panose="020B0604020202020204" pitchFamily="34" charset="0"/>
              <a:buChar char="•"/>
            </a:pPr>
            <a:r>
              <a:rPr lang="de-DE" sz="3100" b="1" i="0" u="none" strike="noStrike" baseline="0" dirty="0">
                <a:solidFill>
                  <a:srgbClr val="000000"/>
                </a:solidFill>
                <a:latin typeface="Calibri" panose="020F0502020204030204" pitchFamily="34" charset="0"/>
              </a:rPr>
              <a:t>Erhöhung Alkohol- und Tabaksteuer	</a:t>
            </a:r>
          </a:p>
          <a:p>
            <a:pPr marL="457200" indent="-457200">
              <a:spcAft>
                <a:spcPts val="300"/>
              </a:spcAft>
              <a:buFont typeface="Arial" panose="020B0604020202020204" pitchFamily="34" charset="0"/>
              <a:buChar char="•"/>
            </a:pPr>
            <a:r>
              <a:rPr lang="de-DE" sz="3100" b="1" i="0" u="none" strike="noStrike" baseline="0" dirty="0">
                <a:solidFill>
                  <a:srgbClr val="000000"/>
                </a:solidFill>
                <a:latin typeface="Calibri" panose="020F0502020204030204" pitchFamily="34" charset="0"/>
              </a:rPr>
              <a:t>Einführung einer Zuckerabgabe	</a:t>
            </a:r>
          </a:p>
          <a:p>
            <a:pPr marL="457200" indent="-457200">
              <a:spcAft>
                <a:spcPts val="300"/>
              </a:spcAft>
              <a:buFont typeface="Arial" panose="020B0604020202020204" pitchFamily="34" charset="0"/>
              <a:buChar char="•"/>
            </a:pPr>
            <a:r>
              <a:rPr lang="de-DE" sz="3100" b="1" i="0" u="none" strike="noStrike" baseline="0" dirty="0">
                <a:solidFill>
                  <a:srgbClr val="000000"/>
                </a:solidFill>
                <a:latin typeface="Calibri" panose="020F0502020204030204" pitchFamily="34" charset="0"/>
              </a:rPr>
              <a:t>verstärkte Bekämpfung von Finanz- und Steuerkriminalität	</a:t>
            </a:r>
          </a:p>
          <a:p>
            <a:pPr marL="457200" indent="-457200">
              <a:spcAft>
                <a:spcPts val="300"/>
              </a:spcAft>
              <a:buFont typeface="Arial" panose="020B0604020202020204" pitchFamily="34" charset="0"/>
              <a:buChar char="•"/>
            </a:pPr>
            <a:r>
              <a:rPr lang="de-DE" sz="3100" b="1" i="0" u="none" strike="noStrike" baseline="0" dirty="0">
                <a:solidFill>
                  <a:srgbClr val="000000"/>
                </a:solidFill>
                <a:latin typeface="Calibri" panose="020F0502020204030204" pitchFamily="34" charset="0"/>
              </a:rPr>
              <a:t>Flexibilisierung von Verkehrsausgaben und zusätzliche ÖPP	</a:t>
            </a:r>
          </a:p>
          <a:p>
            <a:pPr marL="457200" indent="-457200">
              <a:spcAft>
                <a:spcPts val="300"/>
              </a:spcAft>
              <a:buFont typeface="Arial" panose="020B0604020202020204" pitchFamily="34" charset="0"/>
              <a:buChar char="•"/>
            </a:pPr>
            <a:r>
              <a:rPr lang="de-DE" sz="3100" b="1" i="0" u="none" strike="noStrike" baseline="0" dirty="0">
                <a:solidFill>
                  <a:srgbClr val="000000"/>
                </a:solidFill>
                <a:latin typeface="Calibri" panose="020F0502020204030204" pitchFamily="34" charset="0"/>
              </a:rPr>
              <a:t>Streckung der Tilgungspläne der diversen Schuldentöpfe</a:t>
            </a:r>
          </a:p>
        </p:txBody>
      </p:sp>
    </p:spTree>
    <p:extLst>
      <p:ext uri="{BB962C8B-B14F-4D97-AF65-F5344CB8AC3E}">
        <p14:creationId xmlns:p14="http://schemas.microsoft.com/office/powerpoint/2010/main" val="267041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Grafik 2"/>
          <p:cNvPicPr>
            <a:picLocks noChangeAspect="1"/>
            <a:extLst>
              <a:ext uri="smNativeData">
                <pr:smNativeData xmlns="smNativeData" xmlns:pr="smNativeData" xmlns:p15="http://schemas.microsoft.com/office/powerpoint/2012/main" xmlns:p14="http://schemas.microsoft.com/office/powerpoint/2010/main" xmlns:mc="http://schemas.openxmlformats.org/markup-compatibility/2006" val="SMDATA_18_SpwTaRMAAAAlAAAAEQAAAC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AcAAAA4AAAAAAAAAAAAAAAAAAAA////AAAAAAAAAAAAAAAAAAAAAAAAAAAAAAAAAAAAAABkAAAAZAAAAAAAAAAjAAAABAAAAGQAAAAXAAAAFAAAAAAAAAAAAAAA/38AAP9/AAAAAAAACQAAAAQAAAAAAA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ERyxAX///8BAAAAAAAAAAAAAAAAAAAAAAAAAAAAAAAAAAAAAAAAAAAAAAACf39/AOfm5gPMzMwAwMD/AH9/fwAAAAAAAAAAAAAAAAD///8AAAAAACEAAAAYAAAAFAAAAOEEAAAAAAAAH0YAADAqAAAQAAAAJgAAAAgAAAD//////////zAAAAAUAAAAAAAAAAAA//8AAAEAAAD//wAAAQA="/>
              </a:ext>
            </a:extLst>
          </p:cNvPicPr>
          <p:nvPr/>
        </p:nvPicPr>
        <p:blipFill>
          <a:blip r:embed="rId3"/>
          <a:stretch>
            <a:fillRect/>
          </a:stretch>
        </p:blipFill>
        <p:spPr>
          <a:xfrm>
            <a:off x="793115" y="0"/>
            <a:ext cx="10605770" cy="6858000"/>
          </a:xfrm>
          <a:prstGeom prst="rect">
            <a:avLst/>
          </a:prstGeom>
          <a:noFill/>
          <a:ln>
            <a:noFill/>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p:cNvPicPr>
            <a:extLst>
              <a:ext uri="smNativeData">
                <pr:smNativeData xmlns="smNativeData" xmlns:pr="smNativeData" xmlns:p15="http://schemas.microsoft.com/office/powerpoint/2012/main" xmlns:p14="http://schemas.microsoft.com/office/powerpoint/2010/main" xmlns:mc="http://schemas.openxmlformats.org/markup-compatibility/2006" val="SMDATA_18_SpwTaRMAAAAlAAAAEQ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AcAAAA4AAAAAAAAAAAAAAAAAAAA////AAAAAAAAAAAAAAAAAAAAAAAAAAAAAAAAAAAAAABkAAAAZAAAAAAAAAAjAAAABAAAAGQAAAAXAAAAFAAAAAAAAAAAAAAA/38AAP9/AAAAAAAACQAAAAQAAAAAAA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ERyxAX///8BAAAAAAAAAAAAAAAAAAAAAAAAAAAAAAAAAAAAAAAAAAAAAAACf39/AOfm5gPMzMwAwMD/AH9/fwAAAAAAAAAAAAAAAAD///8AAAAAACEAAAAYAAAAFAAAAKAEAAAAAAAAWkYAADAqAAAQAAAAJgAAAAgAAAD//////////zAAAAAUAAAAAAAAAAAA//8AAAEAAAD//wAAAQA="/>
              </a:ext>
            </a:extLst>
          </p:cNvPicPr>
          <p:nvPr/>
        </p:nvPicPr>
        <p:blipFill>
          <a:blip r:embed="rId3"/>
          <a:stretch>
            <a:fillRect/>
          </a:stretch>
        </p:blipFill>
        <p:spPr>
          <a:xfrm>
            <a:off x="751840" y="0"/>
            <a:ext cx="10684510" cy="6858000"/>
          </a:xfrm>
          <a:prstGeom prst="rect">
            <a:avLst/>
          </a:prstGeom>
          <a:noFill/>
          <a:ln>
            <a:noFill/>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a:extLst>
              <a:ext uri="smNativeData">
                <pr:smNativeData xmlns="smNativeData" xmlns:pr="smNativeData" xmlns:p15="http://schemas.microsoft.com/office/powerpoint/2012/main" xmlns:p14="http://schemas.microsoft.com/office/powerpoint/2010/main" xmlns:mc="http://schemas.openxmlformats.org/markup-compatibility/2006" val="SMDATA_18_SpwTaRMAAAAlAAAAEQAAAC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AcAAAA4AAAAAAAAAAAAAAAAAAAA////AAAAAAAAAAAAAAAAAAAAAAAAAAAAAAAAAAAAAABkAAAAZAAAAAAAAAAjAAAABAAAAGQAAAAXAAAAFAAAAAAAAAAAAAAA/38AAP9/AAAAAAAACQAAAAQAAADt7e3/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ERyxAX///8BAAAAAAAAAAAAAAAAAAAAAAAAAAAAAAAAAAAAAAAAAAAAAAACf39/AOfm5gPMzMwAwMD/AH9/fwAAAAAAAAAAAAAAAAD///8AAAAAACEAAAAYAAAAFAAAAPkCAAAAAAAAXkcAADAqAAAQAAAAJgAAAAgAAAD//////////zAAAAAUAAAAAAAAAAAA//8AAAEAAAD//wAAAQA="/>
              </a:ext>
            </a:extLst>
          </p:cNvPicPr>
          <p:nvPr/>
        </p:nvPicPr>
        <p:blipFill>
          <a:blip r:embed="rId3"/>
          <a:stretch>
            <a:fillRect/>
          </a:stretch>
        </p:blipFill>
        <p:spPr>
          <a:xfrm>
            <a:off x="483235" y="0"/>
            <a:ext cx="11118215" cy="6858000"/>
          </a:xfrm>
          <a:prstGeom prst="rect">
            <a:avLst/>
          </a:prstGeom>
          <a:noFill/>
          <a:ln>
            <a:noFill/>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84C8579-CBE3-D498-EDF8-920FC14EA53F}"/>
              </a:ext>
            </a:extLst>
          </p:cNvPr>
          <p:cNvSpPr>
            <a:spLocks noGrp="1"/>
          </p:cNvSpPr>
          <p:nvPr>
            <p:ph type="dt" sz="half" idx="10"/>
          </p:nvPr>
        </p:nvSpPr>
        <p:spPr/>
        <p:txBody>
          <a:bodyPr/>
          <a:lstStyle/>
          <a:p>
            <a:fld id="{6EB1E240-8EA2-4B8E-879B-FDA80B9CE6E7}" type="datetime1">
              <a:rPr lang="de-DE" smtClean="0"/>
              <a:pPr/>
              <a:t>11.06.2026</a:t>
            </a:fld>
            <a:endParaRPr lang="de-DE" dirty="0"/>
          </a:p>
        </p:txBody>
      </p:sp>
      <p:sp>
        <p:nvSpPr>
          <p:cNvPr id="3" name="Fußzeilenplatzhalter 2">
            <a:extLst>
              <a:ext uri="{FF2B5EF4-FFF2-40B4-BE49-F238E27FC236}">
                <a16:creationId xmlns:a16="http://schemas.microsoft.com/office/drawing/2014/main" id="{408FD171-EE6F-D18C-DC38-E2F8A4555B96}"/>
              </a:ext>
            </a:extLst>
          </p:cNvPr>
          <p:cNvSpPr>
            <a:spLocks noGrp="1"/>
          </p:cNvSpPr>
          <p:nvPr>
            <p:ph type="ftr" sz="quarter" idx="11"/>
          </p:nvPr>
        </p:nvSpPr>
        <p:spPr/>
        <p:txBody>
          <a:bodyPr/>
          <a:lstStyle/>
          <a:p>
            <a:r>
              <a:rPr lang="de-DE"/>
              <a:t>Kurztitel</a:t>
            </a:r>
            <a:endParaRPr lang="de-DE" dirty="0"/>
          </a:p>
        </p:txBody>
      </p:sp>
      <p:sp>
        <p:nvSpPr>
          <p:cNvPr id="4" name="Foliennummernplatzhalter 3">
            <a:extLst>
              <a:ext uri="{FF2B5EF4-FFF2-40B4-BE49-F238E27FC236}">
                <a16:creationId xmlns:a16="http://schemas.microsoft.com/office/drawing/2014/main" id="{F0322D17-229E-5E07-5D10-7BDE80541C49}"/>
              </a:ext>
            </a:extLst>
          </p:cNvPr>
          <p:cNvSpPr>
            <a:spLocks noGrp="1"/>
          </p:cNvSpPr>
          <p:nvPr>
            <p:ph type="sldNum" sz="quarter" idx="12"/>
          </p:nvPr>
        </p:nvSpPr>
        <p:spPr/>
        <p:txBody>
          <a:bodyPr/>
          <a:lstStyle/>
          <a:p>
            <a:fld id="{128960CF-E280-4FC7-ADCB-56302A179E58}" type="slidenum">
              <a:rPr lang="de-DE" smtClean="0"/>
              <a:pPr/>
              <a:t>22</a:t>
            </a:fld>
            <a:endParaRPr lang="de-DE" dirty="0"/>
          </a:p>
        </p:txBody>
      </p:sp>
      <p:pic>
        <p:nvPicPr>
          <p:cNvPr id="6" name="Grafik 5">
            <a:extLst>
              <a:ext uri="{FF2B5EF4-FFF2-40B4-BE49-F238E27FC236}">
                <a16:creationId xmlns:a16="http://schemas.microsoft.com/office/drawing/2014/main" id="{06CBFBBD-4986-6DAF-DD24-BD5326B3B4B6}"/>
              </a:ext>
            </a:extLst>
          </p:cNvPr>
          <p:cNvPicPr>
            <a:picLocks noChangeAspect="1"/>
          </p:cNvPicPr>
          <p:nvPr/>
        </p:nvPicPr>
        <p:blipFill>
          <a:blip r:embed="rId3"/>
          <a:stretch>
            <a:fillRect/>
          </a:stretch>
        </p:blipFill>
        <p:spPr>
          <a:xfrm>
            <a:off x="798212" y="0"/>
            <a:ext cx="10595574" cy="6858000"/>
          </a:xfrm>
          <a:prstGeom prst="rect">
            <a:avLst/>
          </a:prstGeom>
        </p:spPr>
      </p:pic>
    </p:spTree>
    <p:extLst>
      <p:ext uri="{BB962C8B-B14F-4D97-AF65-F5344CB8AC3E}">
        <p14:creationId xmlns:p14="http://schemas.microsoft.com/office/powerpoint/2010/main" val="659632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Ein Bild, das Text, Screenshot enthält.&#10;&#10;KI-generierte Inhalte können fehlerhaft sein.">
            <a:extLst>
              <a:ext uri="{FF2B5EF4-FFF2-40B4-BE49-F238E27FC236}">
                <a16:creationId xmlns:a16="http://schemas.microsoft.com/office/drawing/2014/main" id="{D72F611E-0ADE-52BC-72C1-89CF4402CFE9}"/>
              </a:ext>
            </a:extLst>
          </p:cNvPr>
          <p:cNvPicPr>
            <a:picLocks noChangeAspect="1"/>
          </p:cNvPicPr>
          <p:nvPr/>
        </p:nvPicPr>
        <p:blipFill>
          <a:blip r:embed="rId3"/>
          <a:stretch>
            <a:fillRect/>
          </a:stretch>
        </p:blipFill>
        <p:spPr>
          <a:xfrm>
            <a:off x="451555" y="0"/>
            <a:ext cx="11288888" cy="6857999"/>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Box 1026"/>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e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I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BgEAAE4UAAD6SQAAkRcAABAAAAAmAAAACAAAAP//////////MAAAABQAAAAAAAAAAAD//wAAAQAAAP//AAABAA=="/>
              </a:ext>
            </a:extLst>
          </p:cNvSpPr>
          <p:nvPr/>
        </p:nvSpPr>
        <p:spPr>
          <a:xfrm>
            <a:off x="166370" y="3300730"/>
            <a:ext cx="11859260" cy="530225"/>
          </a:xfrm>
          <a:prstGeom prst="rect">
            <a:avLst/>
          </a:prstGeom>
          <a:noFill/>
          <a:ln w="19050" cap="flat" cmpd="sng" algn="ctr">
            <a:solidFill>
              <a:schemeClr val="tx1"/>
            </a:solidFill>
            <a:prstDash val="solid"/>
            <a:headEnd type="none"/>
            <a:tailEnd type="none"/>
          </a:ln>
          <a:effectLst/>
        </p:spPr>
        <p:txBody>
          <a:bodyPr vert="horz" wrap="square" lIns="91440" tIns="45720" rIns="91440" bIns="45720" numCol="1" spcCol="215900" anchor="t"/>
          <a:lstStyle/>
          <a:p>
            <a:pPr algn="ctr">
              <a:spcBef>
                <a:spcPts val="1680"/>
              </a:spcBef>
              <a:defRPr lang="de-de" cap="none">
                <a:latin typeface="Arial" pitchFamily="2" charset="0"/>
                <a:ea typeface="Arial" pitchFamily="2" charset="0"/>
                <a:cs typeface="Arial" pitchFamily="2" charset="0"/>
              </a:defRPr>
            </a:pPr>
            <a:r>
              <a:rPr lang="de-de" sz="2800" b="1" cap="none">
                <a:solidFill>
                  <a:srgbClr val="E30145"/>
                </a:solidFill>
              </a:rPr>
              <a:t>2025 Ausgaben Staat &amp; Sozialversich. ca. 2240 Mrd. €  (50% des BIP) </a:t>
            </a:r>
          </a:p>
        </p:txBody>
      </p:sp>
      <p:sp>
        <p:nvSpPr>
          <p:cNvPr id="3" name="Text Box 1027"/>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e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BgEAAIQYAACXJAAAQSkAABAAAAAmAAAACAAAAP//////////MAAAABQAAAAAAAAAAAD//wAAAQAAAP//AAABAA=="/>
              </a:ext>
            </a:extLst>
          </p:cNvSpPr>
          <p:nvPr/>
        </p:nvSpPr>
        <p:spPr>
          <a:xfrm>
            <a:off x="166370" y="3985260"/>
            <a:ext cx="5781675" cy="2720975"/>
          </a:xfrm>
          <a:prstGeom prst="rect">
            <a:avLst/>
          </a:prstGeom>
          <a:noFill/>
          <a:ln w="19050" cap="flat" cmpd="sng" algn="ctr">
            <a:solidFill>
              <a:schemeClr val="tx1"/>
            </a:solidFill>
            <a:prstDash val="solid"/>
            <a:headEnd type="none"/>
            <a:tailEnd type="none"/>
          </a:ln>
          <a:effectLst/>
        </p:spPr>
        <p:txBody>
          <a:bodyPr vert="horz" wrap="square" lIns="91440" tIns="45720" rIns="91440" bIns="45720" numCol="1" spcCol="215900" anchor="t"/>
          <a:lstStyle/>
          <a:p>
            <a:pPr algn="ctr">
              <a:spcBef>
                <a:spcPts val="1680"/>
              </a:spcBef>
              <a:defRPr lang="de-de" cap="none">
                <a:latin typeface="Arial" pitchFamily="2" charset="0"/>
                <a:ea typeface="Arial" pitchFamily="2" charset="0"/>
                <a:cs typeface="Arial" pitchFamily="2" charset="0"/>
              </a:defRPr>
            </a:pPr>
            <a:r>
              <a:rPr lang="de-de" sz="2600" b="1" cap="none"/>
              <a:t>Sozialstaat weit gefasst ≈ 70%</a:t>
            </a:r>
          </a:p>
          <a:p>
            <a:pPr>
              <a:defRPr lang="de-de" cap="none">
                <a:latin typeface="Arial" pitchFamily="2" charset="0"/>
                <a:ea typeface="Arial" pitchFamily="2" charset="0"/>
                <a:cs typeface="Arial" pitchFamily="2" charset="0"/>
              </a:defRPr>
            </a:pPr>
            <a:r>
              <a:rPr lang="de-de" sz="2000" cap="none"/>
              <a:t>Soziale Sicherung, Gesundheit, Bildung, Kultur, kommunale Leistungen, Wohnungspolitik usw.</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Investitionen, Daseinsvorsorge</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Personal und Löhne</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Sozialleistungen</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Sozialversicherungen</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Transformation sozial gestalten, u.a. Klimageld</a:t>
            </a:r>
          </a:p>
          <a:p>
            <a:pPr algn="ctr">
              <a:spcBef>
                <a:spcPts val="1680"/>
              </a:spcBef>
              <a:defRPr lang="de-de" cap="none">
                <a:latin typeface="Arial" pitchFamily="2" charset="0"/>
                <a:ea typeface="Arial" pitchFamily="2" charset="0"/>
                <a:cs typeface="Arial" pitchFamily="2" charset="0"/>
              </a:defRPr>
            </a:pPr>
            <a:br/>
            <a:r>
              <a:rPr lang="de-de" sz="2800" b="1" cap="none"/>
              <a:t> </a:t>
            </a:r>
            <a:endParaRPr lang="de-de" sz="2400" b="1" cap="none"/>
          </a:p>
        </p:txBody>
      </p:sp>
      <p:sp>
        <p:nvSpPr>
          <p:cNvPr id="4" name="Text Box 1028"/>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e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MAAE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BgEAACYFAAAwHwAAbxMAABAAAAAmAAAACAAAAP//////////MAAAABQAAAAAAAAAAAD//wAAAQAAAP//AAABAA=="/>
              </a:ext>
            </a:extLst>
          </p:cNvSpPr>
          <p:nvPr/>
        </p:nvSpPr>
        <p:spPr>
          <a:xfrm>
            <a:off x="166370" y="836930"/>
            <a:ext cx="4903470" cy="2322195"/>
          </a:xfrm>
          <a:prstGeom prst="rect">
            <a:avLst/>
          </a:prstGeom>
          <a:noFill/>
          <a:ln w="19050" cap="flat" cmpd="sng" algn="ctr">
            <a:solidFill>
              <a:schemeClr val="tx1"/>
            </a:solidFill>
            <a:prstDash val="solid"/>
            <a:headEnd type="none"/>
            <a:tailEnd type="none"/>
          </a:ln>
          <a:effectLst/>
        </p:spPr>
        <p:txBody>
          <a:bodyPr vert="horz" wrap="square" lIns="91440" tIns="45720" rIns="91440" bIns="45720" numCol="1" spcCol="215900" anchor="t"/>
          <a:lstStyle/>
          <a:p>
            <a:pPr algn="ctr">
              <a:spcBef>
                <a:spcPts val="1680"/>
              </a:spcBef>
              <a:defRPr lang="de-de" cap="none">
                <a:latin typeface="Arial" pitchFamily="2" charset="0"/>
                <a:ea typeface="Arial" pitchFamily="2" charset="0"/>
                <a:cs typeface="Arial" pitchFamily="2" charset="0"/>
              </a:defRPr>
            </a:pPr>
            <a:r>
              <a:rPr lang="de-de" sz="2600" b="1" cap="none"/>
              <a:t>Steuern, Sozialbeiträge ≈ 90%</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Steuern auf Lohn, Umsatz, Verbrauch</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Besteuerung von Unternehmen, Kapitaleinkünften, hohen Einkommen</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Steuern auf Vermögen und große Erbschaften (Betriebsvermögen)</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Andere Steuern</a:t>
            </a:r>
          </a:p>
        </p:txBody>
      </p:sp>
      <p:sp>
        <p:nvSpPr>
          <p:cNvPr id="5" name="Text Box 1029"/>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e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5h8AACYFAABCNgAAbxMAABAAAAAmAAAACAAAAP//////////MAAAABQAAAAAAAAAAAD//wAAAQAAAP//AAABAA=="/>
              </a:ext>
            </a:extLst>
          </p:cNvSpPr>
          <p:nvPr/>
        </p:nvSpPr>
        <p:spPr>
          <a:xfrm>
            <a:off x="5185410" y="836930"/>
            <a:ext cx="3634740" cy="2322195"/>
          </a:xfrm>
          <a:prstGeom prst="rect">
            <a:avLst/>
          </a:prstGeom>
          <a:noFill/>
          <a:ln w="19050" cap="flat" cmpd="sng" algn="ctr">
            <a:solidFill>
              <a:schemeClr val="tx1"/>
            </a:solidFill>
            <a:prstDash val="solid"/>
            <a:headEnd type="none"/>
            <a:tailEnd type="none"/>
          </a:ln>
          <a:effectLst/>
        </p:spPr>
        <p:txBody>
          <a:bodyPr vert="horz" wrap="square" lIns="91440" tIns="45720" rIns="91440" bIns="45720" numCol="1" spcCol="215900" anchor="t"/>
          <a:lstStyle/>
          <a:p>
            <a:pPr algn="ctr">
              <a:defRPr lang="de-de" cap="none">
                <a:latin typeface="Arial" pitchFamily="2" charset="0"/>
                <a:ea typeface="Arial" pitchFamily="2" charset="0"/>
                <a:cs typeface="Arial" pitchFamily="2" charset="0"/>
              </a:defRPr>
            </a:pPr>
            <a:r>
              <a:rPr lang="de-de" sz="2600" b="1" cap="none"/>
              <a:t>Nettokredit 0 - 5%</a:t>
            </a:r>
            <a:endParaRPr lang="de-de" sz="2600" cap="none"/>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Schuldenbremse (und EU- Schuldenregeln) abschaffen oder reformieren</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Neue Sondervermögen – für welche Zwecke?</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Schuldenbremse aussetzen</a:t>
            </a:r>
          </a:p>
        </p:txBody>
      </p:sp>
      <p:sp>
        <p:nvSpPr>
          <p:cNvPr id="6" name="Text Box 1030"/>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BgEAAIwAAAD6SQAAoQQAABAAAAAmAAAACAAAAP//////////MAAAABQAAAAAAAAAAAD//wAAAQAAAP//AAABAA=="/>
              </a:ext>
            </a:extLst>
          </p:cNvSpPr>
          <p:nvPr/>
        </p:nvSpPr>
        <p:spPr>
          <a:xfrm>
            <a:off x="166370" y="88900"/>
            <a:ext cx="11859260" cy="663575"/>
          </a:xfrm>
          <a:prstGeom prst="rect">
            <a:avLst/>
          </a:prstGeom>
          <a:noFill/>
          <a:ln>
            <a:noFill/>
          </a:ln>
          <a:effectLst/>
        </p:spPr>
        <p:txBody>
          <a:bodyPr vert="horz" wrap="square" lIns="91440" tIns="45720" rIns="91440" bIns="45720" numCol="1" spcCol="215900" anchor="t"/>
          <a:lstStyle/>
          <a:p>
            <a:pPr algn="ctr">
              <a:spcBef>
                <a:spcPts val="2160"/>
              </a:spcBef>
              <a:defRPr lang="de-de" cap="none">
                <a:latin typeface="Arial" pitchFamily="2" charset="0"/>
                <a:ea typeface="Arial" pitchFamily="2" charset="0"/>
                <a:cs typeface="Arial" pitchFamily="2" charset="0"/>
              </a:defRPr>
            </a:pPr>
            <a:r>
              <a:rPr lang="de-de" sz="3800" b="1" cap="none">
                <a:solidFill>
                  <a:srgbClr val="E30145"/>
                </a:solidFill>
              </a:rPr>
              <a:t>Sozialstaat, oder Neoliberalismus &amp; Militarismus?</a:t>
            </a:r>
          </a:p>
        </p:txBody>
      </p:sp>
      <p:sp>
        <p:nvSpPr>
          <p:cNvPr id="7" name="Text Box 1029"/>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e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DzcAACYFAAD6SQAAbxMAABAAAAAmAAAACAAAAP//////////MAAAABQAAAAAAAAAAAD//wAAAQAAAP//AAABAA=="/>
              </a:ext>
            </a:extLst>
          </p:cNvSpPr>
          <p:nvPr/>
        </p:nvSpPr>
        <p:spPr>
          <a:xfrm>
            <a:off x="8950325" y="836930"/>
            <a:ext cx="3075305" cy="2322195"/>
          </a:xfrm>
          <a:prstGeom prst="rect">
            <a:avLst/>
          </a:prstGeom>
          <a:noFill/>
          <a:ln w="19050" cap="flat" cmpd="sng" algn="ctr">
            <a:solidFill>
              <a:schemeClr val="tx1"/>
            </a:solidFill>
            <a:prstDash val="solid"/>
            <a:headEnd type="none"/>
            <a:tailEnd type="none"/>
          </a:ln>
          <a:effectLst/>
        </p:spPr>
        <p:txBody>
          <a:bodyPr vert="horz" wrap="square" lIns="91440" tIns="45720" rIns="91440" bIns="45720" numCol="1" spcCol="215900" anchor="t"/>
          <a:lstStyle/>
          <a:p>
            <a:pPr algn="ctr">
              <a:defRPr lang="de-de" cap="none">
                <a:latin typeface="Arial" pitchFamily="2" charset="0"/>
                <a:ea typeface="Arial" pitchFamily="2" charset="0"/>
                <a:cs typeface="Arial" pitchFamily="2" charset="0"/>
              </a:defRPr>
            </a:pPr>
            <a:r>
              <a:rPr lang="de-de" sz="2600" b="1" cap="none"/>
              <a:t>Andere ≈ 10%</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CO</a:t>
            </a:r>
            <a:r>
              <a:rPr lang="de-de" sz="2000" cap="none" baseline="-24000"/>
              <a:t>2</a:t>
            </a:r>
            <a:r>
              <a:rPr lang="de-de" sz="2000" cap="none"/>
              <a:t>-Bepreisung</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Verkäufe &amp; Gebühren</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Vermögenseinkommen</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Privatisierungserlöse</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ÖPP</a:t>
            </a:r>
          </a:p>
        </p:txBody>
      </p:sp>
      <p:sp>
        <p:nvSpPr>
          <p:cNvPr id="8" name="Text Box 1026"/>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e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KSUAAIQYAABtNgAAQSkAABAAAAAmAAAACAAAAP//////////MAAAABQAAAAAAAAAAAD//wAAAQAAAP//AAABAA=="/>
              </a:ext>
            </a:extLst>
          </p:cNvSpPr>
          <p:nvPr/>
        </p:nvSpPr>
        <p:spPr>
          <a:xfrm>
            <a:off x="6040755" y="3985260"/>
            <a:ext cx="2806700" cy="2720975"/>
          </a:xfrm>
          <a:prstGeom prst="rect">
            <a:avLst/>
          </a:prstGeom>
          <a:noFill/>
          <a:ln w="19050" cap="flat" cmpd="sng" algn="ctr">
            <a:solidFill>
              <a:schemeClr val="tx1"/>
            </a:solidFill>
            <a:prstDash val="solid"/>
            <a:headEnd type="none"/>
            <a:tailEnd type="none"/>
          </a:ln>
          <a:effectLst/>
        </p:spPr>
        <p:txBody>
          <a:bodyPr vert="horz" wrap="square" lIns="91440" tIns="45720" rIns="91440" bIns="45720" numCol="1" spcCol="215900" anchor="t"/>
          <a:lstStyle/>
          <a:p>
            <a:pPr algn="ctr">
              <a:spcBef>
                <a:spcPts val="1680"/>
              </a:spcBef>
              <a:defRPr lang="de-de" cap="none">
                <a:latin typeface="Arial" pitchFamily="2" charset="0"/>
                <a:ea typeface="Arial" pitchFamily="2" charset="0"/>
                <a:cs typeface="Arial" pitchFamily="2" charset="0"/>
              </a:defRPr>
            </a:pPr>
            <a:r>
              <a:rPr lang="de-de" sz="2600" b="1" cap="none"/>
              <a:t>Militär ≈ 1,5 - 5%</a:t>
            </a:r>
            <a:r>
              <a:rPr lang="de-de" sz="2800" b="1" cap="none"/>
              <a:t> </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Aufrüstung Bundeswehr</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Militärhilfen an Ukraine u.a</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a:t>Militärisch relevante Infrastrukturen </a:t>
            </a:r>
          </a:p>
        </p:txBody>
      </p:sp>
      <p:sp>
        <p:nvSpPr>
          <p:cNvPr id="9" name="Text Box 1026"/>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e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DzcAAHIYAAD6SQAANCkAABAAAAAmAAAACAAAAP//////////MAAAABQAAAAAAAAAAAD//wAAAQAAAP//AAABAA=="/>
              </a:ext>
            </a:extLst>
          </p:cNvSpPr>
          <p:nvPr/>
        </p:nvSpPr>
        <p:spPr>
          <a:xfrm>
            <a:off x="8950325" y="3973830"/>
            <a:ext cx="3075305" cy="2724150"/>
          </a:xfrm>
          <a:prstGeom prst="rect">
            <a:avLst/>
          </a:prstGeom>
          <a:noFill/>
          <a:ln w="19050" cap="flat" cmpd="sng" algn="ctr">
            <a:solidFill>
              <a:schemeClr val="tx1"/>
            </a:solidFill>
            <a:prstDash val="solid"/>
            <a:headEnd type="none"/>
            <a:tailEnd type="none"/>
          </a:ln>
          <a:effectLst/>
        </p:spPr>
        <p:txBody>
          <a:bodyPr vert="horz" wrap="square" lIns="91440" tIns="45720" rIns="91440" bIns="45720" numCol="1" spcCol="215900" anchor="t"/>
          <a:lstStyle/>
          <a:p>
            <a:pPr algn="ctr">
              <a:spcBef>
                <a:spcPts val="1680"/>
              </a:spcBef>
              <a:defRPr lang="de-de" cap="none">
                <a:latin typeface="Arial" pitchFamily="2" charset="0"/>
                <a:ea typeface="Arial" pitchFamily="2" charset="0"/>
                <a:cs typeface="Arial" pitchFamily="2" charset="0"/>
              </a:defRPr>
            </a:pPr>
            <a:r>
              <a:rPr lang="de-de" sz="2600" b="1" cap="none" dirty="0"/>
              <a:t>Anderes ≈ 25%</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dirty="0"/>
              <a:t>Allg. Verwaltung usw.</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dirty="0"/>
              <a:t>Ordnung &amp; Sicherheit</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dirty="0"/>
              <a:t>Wirtschaft &amp; Energie</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dirty="0"/>
              <a:t>Verkehr</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dirty="0"/>
              <a:t>Umwelt, Entsorgung</a:t>
            </a:r>
          </a:p>
          <a:p>
            <a:pPr marL="288290" indent="-288290">
              <a:buFont typeface="Arial" pitchFamily="2" charset="0"/>
              <a:buChar char="•"/>
              <a:defRPr lang="de-de" cap="none">
                <a:latin typeface="Arial" pitchFamily="2" charset="0"/>
                <a:ea typeface="Arial" pitchFamily="2" charset="0"/>
                <a:cs typeface="Arial" pitchFamily="2" charset="0"/>
              </a:defRPr>
            </a:pPr>
            <a:r>
              <a:rPr lang="de-de" sz="2000" cap="none" dirty="0"/>
              <a:t>Zinszahlungen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Inhaltsplatzhalter 1"/>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EAAAAAAAAA////C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f///wEAAAAAAAAAAAAAAAAAAAAAAAAAAAAAAAAAAAAAAAAAAAAAAAJ/f38A5+bmA8zMzADAwP8Af39/AAAAAAAAAAAAAAAAAAAAAAAAAAAAIQAAABgAAAAUAAAAvgEAAH0DAAD/SgAAZSwAABAAAAAmAAAACAAAAD0QAAB/AAAAMAAAABQAAAAAAAAAAAD//wAAAQAAAP//AAABAA=="/>
              </a:ext>
            </a:extLst>
          </p:cNvSpPr>
          <p:nvPr>
            <p:ph type="body" idx="1"/>
          </p:nvPr>
        </p:nvSpPr>
        <p:spPr>
          <a:xfrm>
            <a:off x="283210" y="567055"/>
            <a:ext cx="11908155" cy="6649720"/>
          </a:xfrm>
          <a:solidFill>
            <a:schemeClr val="bg1"/>
          </a:solidFill>
        </p:spPr>
        <p:txBody>
          <a:bodyPr vert="horz" wrap="square" lIns="91440" tIns="45720" rIns="91440" bIns="45720" numCol="1" spcCol="215900" anchor="t">
            <a:prstTxWarp prst="textNoShape">
              <a:avLst/>
            </a:prstTxWarp>
          </a:bodyPr>
          <a:lstStyle/>
          <a:p>
            <a:pPr marL="0" indent="0">
              <a:lnSpc>
                <a:spcPct val="90000"/>
              </a:lnSpc>
              <a:spcBef>
                <a:spcPts val="295"/>
              </a:spcBef>
              <a:buNone/>
              <a:defRPr lang="de-de" sz="1595" cap="none"/>
            </a:pPr>
            <a:r>
              <a:rPr lang="de-de" sz="3090" b="1" cap="none">
                <a:latin typeface="Calibri" pitchFamily="2" charset="0"/>
                <a:ea typeface="Calibri" pitchFamily="2" charset="0"/>
                <a:cs typeface="Calibri" pitchFamily="2" charset="0"/>
              </a:rPr>
              <a:t>Anstieg der Beitragsätze vermeiden oder verringern durch </a:t>
            </a:r>
            <a:br/>
            <a:r>
              <a:rPr lang="de-de" sz="3090" b="1" cap="none">
                <a:latin typeface="Calibri" pitchFamily="2" charset="0"/>
                <a:ea typeface="Calibri" pitchFamily="2" charset="0"/>
                <a:cs typeface="Calibri" pitchFamily="2" charset="0"/>
              </a:rPr>
              <a:t>mehr Beschäftigte und höhere Einnahmen aus den Einkommen</a:t>
            </a:r>
          </a:p>
          <a:p>
            <a:pPr>
              <a:lnSpc>
                <a:spcPct val="90000"/>
              </a:lnSpc>
              <a:spcBef>
                <a:spcPts val="295"/>
              </a:spcBef>
              <a:defRPr lang="de-de" sz="1595" cap="none"/>
            </a:pPr>
            <a:r>
              <a:rPr lang="de-de" sz="3090" b="1" cap="none">
                <a:latin typeface="Calibri" pitchFamily="2" charset="0"/>
                <a:ea typeface="Calibri" pitchFamily="2" charset="0"/>
                <a:cs typeface="Calibri" pitchFamily="2" charset="0"/>
              </a:rPr>
              <a:t>Gegen: Leistungskürzungen, Privatisierung, höheres Rentenalter</a:t>
            </a:r>
          </a:p>
          <a:p>
            <a:pPr>
              <a:lnSpc>
                <a:spcPct val="90000"/>
              </a:lnSpc>
              <a:spcBef>
                <a:spcPts val="295"/>
              </a:spcBef>
              <a:defRPr lang="de-de" sz="1595" cap="none"/>
            </a:pPr>
            <a:r>
              <a:rPr lang="de-de" sz="3090" b="1" cap="none">
                <a:latin typeface="Calibri" pitchFamily="2" charset="0"/>
                <a:ea typeface="Calibri" pitchFamily="2" charset="0"/>
                <a:cs typeface="Calibri" pitchFamily="2" charset="0"/>
              </a:rPr>
              <a:t>Erhöhung der Bundeszuschüsse zu den Sozialversicherungen</a:t>
            </a:r>
          </a:p>
          <a:p>
            <a:pPr>
              <a:lnSpc>
                <a:spcPct val="90000"/>
              </a:lnSpc>
              <a:spcBef>
                <a:spcPts val="295"/>
              </a:spcBef>
              <a:defRPr lang="de-de" sz="1595" cap="none"/>
            </a:pPr>
            <a:r>
              <a:rPr lang="de-de" sz="3090" b="1" cap="none">
                <a:latin typeface="Calibri" pitchFamily="2" charset="0"/>
                <a:ea typeface="Calibri" pitchFamily="2" charset="0"/>
                <a:cs typeface="Calibri" pitchFamily="2" charset="0"/>
              </a:rPr>
              <a:t>Höhere Erwerbstätigkeit von Müttern und Älteren</a:t>
            </a:r>
          </a:p>
          <a:p>
            <a:pPr>
              <a:lnSpc>
                <a:spcPct val="90000"/>
              </a:lnSpc>
              <a:spcBef>
                <a:spcPts val="295"/>
              </a:spcBef>
              <a:defRPr lang="de-de" sz="1595" cap="none"/>
            </a:pPr>
            <a:r>
              <a:rPr lang="de-de" sz="3090" b="1" cap="none">
                <a:latin typeface="Calibri" pitchFamily="2" charset="0"/>
                <a:ea typeface="Calibri" pitchFamily="2" charset="0"/>
                <a:cs typeface="Calibri" pitchFamily="2" charset="0"/>
              </a:rPr>
              <a:t>Weniger Erwerbslosigkeit, bessere Aus- und Weiterbildung </a:t>
            </a:r>
          </a:p>
          <a:p>
            <a:pPr>
              <a:lnSpc>
                <a:spcPct val="90000"/>
              </a:lnSpc>
              <a:spcBef>
                <a:spcPts val="295"/>
              </a:spcBef>
              <a:defRPr lang="de-de" sz="1595" cap="none"/>
            </a:pPr>
            <a:r>
              <a:rPr lang="de-de" sz="3090" b="1" cap="none">
                <a:latin typeface="Calibri" pitchFamily="2" charset="0"/>
                <a:ea typeface="Calibri" pitchFamily="2" charset="0"/>
                <a:cs typeface="Calibri" pitchFamily="2" charset="0"/>
              </a:rPr>
              <a:t>Zuwanderung und höhere Erwerbsbeteiligung Eingewanderter</a:t>
            </a:r>
          </a:p>
          <a:p>
            <a:pPr>
              <a:lnSpc>
                <a:spcPct val="90000"/>
              </a:lnSpc>
              <a:spcBef>
                <a:spcPts val="295"/>
              </a:spcBef>
              <a:defRPr lang="de-de" sz="1595" cap="none"/>
            </a:pPr>
            <a:r>
              <a:rPr lang="de-de" sz="3090" b="1" cap="none">
                <a:latin typeface="Calibri" pitchFamily="2" charset="0"/>
                <a:ea typeface="Calibri" pitchFamily="2" charset="0"/>
                <a:cs typeface="Calibri" pitchFamily="2" charset="0"/>
              </a:rPr>
              <a:t>Produktivitätssteigerungen, höhere beitragspflichtige Löhne </a:t>
            </a:r>
          </a:p>
          <a:p>
            <a:pPr>
              <a:lnSpc>
                <a:spcPct val="90000"/>
              </a:lnSpc>
              <a:spcBef>
                <a:spcPts val="295"/>
              </a:spcBef>
              <a:defRPr lang="de-de" sz="1595" cap="none"/>
            </a:pPr>
            <a:r>
              <a:rPr lang="de-de" sz="3090" b="1" cap="none">
                <a:latin typeface="Calibri" pitchFamily="2" charset="0"/>
                <a:ea typeface="Calibri" pitchFamily="2" charset="0"/>
                <a:cs typeface="Calibri" pitchFamily="2" charset="0"/>
              </a:rPr>
              <a:t>Höhere Beitragsbemessungs- und Versicherungspflichtgrenzen</a:t>
            </a:r>
          </a:p>
          <a:p>
            <a:pPr>
              <a:lnSpc>
                <a:spcPct val="90000"/>
              </a:lnSpc>
              <a:spcBef>
                <a:spcPts val="295"/>
              </a:spcBef>
              <a:defRPr lang="de-de" sz="1595" cap="none"/>
            </a:pPr>
            <a:r>
              <a:rPr lang="de-de" sz="3090" b="1" cap="none">
                <a:latin typeface="Calibri" pitchFamily="2" charset="0"/>
                <a:ea typeface="Calibri" pitchFamily="2" charset="0"/>
                <a:cs typeface="Calibri" pitchFamily="2" charset="0"/>
              </a:rPr>
              <a:t>Erwerbstätigenversicherung bei Rente, Selbstständige, Beamte u.a.</a:t>
            </a:r>
          </a:p>
          <a:p>
            <a:pPr>
              <a:lnSpc>
                <a:spcPct val="90000"/>
              </a:lnSpc>
              <a:spcBef>
                <a:spcPts val="295"/>
              </a:spcBef>
              <a:defRPr lang="de-de" sz="1595" cap="none"/>
            </a:pPr>
            <a:r>
              <a:rPr lang="de-de" sz="3090" b="1" cap="none">
                <a:latin typeface="Calibri" pitchFamily="2" charset="0"/>
                <a:ea typeface="Calibri" pitchFamily="2" charset="0"/>
                <a:cs typeface="Calibri" pitchFamily="2" charset="0"/>
              </a:rPr>
              <a:t>Bürgerversicherung in der Kranken- und Pflegeversicherung</a:t>
            </a:r>
          </a:p>
          <a:p>
            <a:pPr>
              <a:lnSpc>
                <a:spcPct val="90000"/>
              </a:lnSpc>
              <a:spcBef>
                <a:spcPts val="295"/>
              </a:spcBef>
              <a:defRPr lang="de-de" sz="1595" cap="none"/>
            </a:pPr>
            <a:r>
              <a:rPr lang="de-de" sz="3090" b="1" cap="none">
                <a:latin typeface="Calibri" pitchFamily="2" charset="0"/>
                <a:ea typeface="Calibri" pitchFamily="2" charset="0"/>
                <a:cs typeface="Calibri" pitchFamily="2" charset="0"/>
              </a:rPr>
              <a:t>Gerechtere Steuerpolitik mit höheren Einnahmen</a:t>
            </a:r>
          </a:p>
          <a:p>
            <a:pPr>
              <a:lnSpc>
                <a:spcPct val="90000"/>
              </a:lnSpc>
              <a:spcBef>
                <a:spcPts val="295"/>
              </a:spcBef>
              <a:defRPr lang="de-de" sz="1595" cap="none"/>
            </a:pPr>
            <a:r>
              <a:rPr lang="de-de" sz="3090" b="1" cap="none">
                <a:latin typeface="Calibri" pitchFamily="2" charset="0"/>
                <a:ea typeface="Calibri" pitchFamily="2" charset="0"/>
                <a:cs typeface="Calibri" pitchFamily="2" charset="0"/>
              </a:rPr>
              <a:t>Bessere Leistungen, mehr Personal mit besserer Bezahlung</a:t>
            </a:r>
          </a:p>
          <a:p>
            <a:pPr>
              <a:lnSpc>
                <a:spcPct val="70000"/>
              </a:lnSpc>
              <a:spcBef>
                <a:spcPts val="550"/>
              </a:spcBef>
              <a:defRPr lang="de-de" sz="1595" cap="none"/>
            </a:pPr>
            <a:endParaRPr lang="de-de" sz="3090" b="1" cap="none">
              <a:latin typeface="Calibri" pitchFamily="2" charset="0"/>
              <a:ea typeface="Calibri" pitchFamily="2" charset="0"/>
              <a:cs typeface="Calibri" pitchFamily="2" charset="0"/>
            </a:endParaRPr>
          </a:p>
        </p:txBody>
      </p:sp>
      <p:sp>
        <p:nvSpPr>
          <p:cNvPr id="3" name="Foliennummernplatzhalter 4"/>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DQAABonAADYRQAAWSkAABAAAAAmAAAACAAAAAAAAAAAAAAAMAAAABQAAAAAAAAAAAD//wAAAQAAAP//AAABAA=="/>
              </a:ext>
            </a:extLst>
          </p:cNvSpPr>
          <p:nvPr>
            <p:ph type="sldNum" sz="quarter" idx="12"/>
          </p:nvPr>
        </p:nvSpPr>
        <p:spPr/>
        <p:txBody>
          <a:bodyPr/>
          <a:lstStyle/>
          <a:p>
            <a:pPr>
              <a:defRPr lang="de-de"/>
            </a:pPr>
            <a:fld id="{3577137A-34D8-22E5-96CF-C2B05D816097}" type="slidenum">
              <a:rPr/>
              <a:t>25</a:t>
            </a:fld>
            <a:endParaRPr/>
          </a:p>
        </p:txBody>
      </p:sp>
      <p:sp>
        <p:nvSpPr>
          <p:cNvPr id="4" name="Titel 5"/>
          <p:cNvSpPr>
            <a:spLocks noGrp="1" noChangeArrowheads="1"/>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AAAAAAAAAAAAAAAAAAAAAAAAAAAAAAAAAAAAAAEAAABQAAAAAAAAAAAA4D8AAAAAAADgPwAAAAAAAOA/AAAAAAAA4D8AAAAAAADgPwAAAAAAAOA/AAAAAAAA4D8AAAAAAADgPwAAAAAAAOA/AAAAAAAA4D8CAAAAjAAAAAEAAAAAAAAA////C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f///wEAAAAAAAAAAAAAAAAAAAAAAAAAAAAAAAAAAAAAAAAAAAAAAAJ/f38A5+bmA8zMzADAwP8Af39/AAAAAAAAAAAAAAAAAAAAAAAAAAAAIQAAABgAAAAUAAAAnwMAAAAAAABSSAAAfQMAABAAAAAmAAAACAAAAAEAAAB/AAAAMAAAABQAAAAAAAAAAAD//wAAAQAAAP//AAABAA=="/>
              </a:ext>
            </a:extLst>
          </p:cNvSpPr>
          <p:nvPr>
            <p:ph type="title"/>
          </p:nvPr>
        </p:nvSpPr>
        <p:spPr>
          <a:xfrm>
            <a:off x="588645" y="0"/>
            <a:ext cx="11167745" cy="567055"/>
          </a:xfrm>
          <a:solidFill>
            <a:schemeClr val="bg1"/>
          </a:solidFill>
        </p:spPr>
        <p:txBody>
          <a:bodyPr/>
          <a:lstStyle/>
          <a:p>
            <a:pPr>
              <a:lnSpc>
                <a:spcPct val="100000"/>
              </a:lnSpc>
              <a:defRPr lang="de-de"/>
            </a:pPr>
            <a:r>
              <a:rPr lang="de-de" sz="3625" cap="none">
                <a:solidFill>
                  <a:srgbClr val="FF0000"/>
                </a:solidFill>
                <a:latin typeface="Calibri" pitchFamily="2" charset="0"/>
                <a:ea typeface="Calibri Light" pitchFamily="2" charset="0"/>
                <a:cs typeface="Calibri" pitchFamily="2" charset="0"/>
              </a:rPr>
              <a:t>Reformoptionen und gewerkschaftliche Forderungen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3"/>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HQEAAAAAAABKSgAAvykAABAAAAAmAAAACAAAAP//////////MAAAABQAAAAAAAAAAAD//wAAAQAAAP//AAABAA=="/>
              </a:ext>
            </a:extLst>
          </p:cNvSpPr>
          <p:nvPr/>
        </p:nvSpPr>
        <p:spPr>
          <a:xfrm>
            <a:off x="180975" y="0"/>
            <a:ext cx="11895455" cy="6786245"/>
          </a:xfrm>
          <a:prstGeom prst="rect">
            <a:avLst/>
          </a:prstGeom>
          <a:noFill/>
          <a:ln>
            <a:noFill/>
          </a:ln>
          <a:effectLst/>
        </p:spPr>
        <p:txBody>
          <a:bodyPr vert="horz" wrap="square" lIns="91440" tIns="45720" rIns="91440" bIns="45720" numCol="1" spcCol="215900" anchor="t"/>
          <a:lstStyle/>
          <a:p>
            <a:pPr>
              <a:spcAft>
                <a:spcPts val="600"/>
              </a:spcAft>
              <a:defRPr lang="de-de"/>
            </a:pPr>
            <a:r>
              <a:rPr lang="de-de" sz="4000" b="1" cap="none" dirty="0">
                <a:solidFill>
                  <a:srgbClr val="E30145"/>
                </a:solidFill>
              </a:rPr>
              <a:t>Politische Probleme, Aufgaben der Friedensbewegung</a:t>
            </a:r>
          </a:p>
          <a:p>
            <a:pPr marL="288290" indent="-288290">
              <a:spcAft>
                <a:spcPts val="600"/>
              </a:spcAft>
              <a:buFont typeface="Arial" pitchFamily="2" charset="0"/>
              <a:buChar char="•"/>
              <a:defRPr lang="de-de" cap="none">
                <a:latin typeface="Arial" pitchFamily="2" charset="0"/>
                <a:ea typeface="Arial" pitchFamily="2" charset="0"/>
                <a:cs typeface="Arial" pitchFamily="2" charset="0"/>
              </a:defRPr>
            </a:pPr>
            <a:r>
              <a:rPr lang="de-de" sz="2400" b="1" cap="none" dirty="0"/>
              <a:t>Politische Kräfte gegen Militarisierung schwach: Friedensbewegung; Linke?, BSW, DKP, MLPD …, unzureichende Einheit der Friedensbewegung</a:t>
            </a:r>
          </a:p>
          <a:p>
            <a:pPr marL="288290" indent="-288290">
              <a:spcAft>
                <a:spcPts val="600"/>
              </a:spcAft>
              <a:buFont typeface="Arial" pitchFamily="2" charset="0"/>
              <a:buChar char="•"/>
              <a:defRPr lang="de-de" cap="none">
                <a:latin typeface="Arial" pitchFamily="2" charset="0"/>
                <a:ea typeface="Arial" pitchFamily="2" charset="0"/>
                <a:cs typeface="Arial" pitchFamily="2" charset="0"/>
              </a:defRPr>
            </a:pPr>
            <a:r>
              <a:rPr lang="de-de" sz="2400" b="1" cap="none" dirty="0"/>
              <a:t>AfD zieht Antikriegskräfte an, ist aber pro Aufrüstung, Militarisierung und Sozialabbau, Wehrpflicht unklar – das muss stärker deutlich gemacht werden!</a:t>
            </a:r>
          </a:p>
          <a:p>
            <a:pPr marL="288290" indent="-288290">
              <a:spcAft>
                <a:spcPts val="600"/>
              </a:spcAft>
              <a:buFont typeface="Arial" pitchFamily="2" charset="0"/>
              <a:buChar char="•"/>
              <a:defRPr lang="de-de" cap="none">
                <a:latin typeface="Arial" pitchFamily="2" charset="0"/>
                <a:ea typeface="Arial" pitchFamily="2" charset="0"/>
                <a:cs typeface="Arial" pitchFamily="2" charset="0"/>
              </a:defRPr>
            </a:pPr>
            <a:r>
              <a:rPr lang="de-de" sz="2400" b="1" cap="none" dirty="0"/>
              <a:t>Breiter Konsens in Regierung und Union für Aufrüstung und Ukrainehilfen, Streit v.a. um Sozialpolitik und Steuerpolitik</a:t>
            </a:r>
          </a:p>
          <a:p>
            <a:pPr marL="288290" indent="-288290">
              <a:spcAft>
                <a:spcPts val="600"/>
              </a:spcAft>
              <a:buFont typeface="Arial" pitchFamily="2" charset="0"/>
              <a:buChar char="•"/>
              <a:defRPr lang="de-de" cap="none">
                <a:latin typeface="Arial" pitchFamily="2" charset="0"/>
                <a:ea typeface="Arial" pitchFamily="2" charset="0"/>
                <a:cs typeface="Arial" pitchFamily="2" charset="0"/>
              </a:defRPr>
            </a:pPr>
            <a:r>
              <a:rPr lang="de-de" sz="2400" b="1" cap="none" dirty="0"/>
              <a:t>Gewerkschaften blenden Militärausgaben völlig aus, IGM ist sogar teils für Aufrüstung, gewerkschaftliche Beschlusslagen werden ignoriert: </a:t>
            </a:r>
            <a:br>
              <a:rPr dirty="0"/>
            </a:br>
            <a:r>
              <a:rPr lang="de-de" sz="2400" b="1" cap="none" dirty="0">
                <a:hlinkClick r:id="rId3"/>
              </a:rPr>
              <a:t>https://gewerkschaften-gegen-aufruestung.de/</a:t>
            </a:r>
            <a:r>
              <a:rPr lang="de-de" sz="2400" b="1" cap="none" dirty="0"/>
              <a:t> unterstützen! </a:t>
            </a:r>
          </a:p>
          <a:p>
            <a:pPr marL="288290" indent="-288290">
              <a:spcAft>
                <a:spcPts val="600"/>
              </a:spcAft>
              <a:buFont typeface="Arial" pitchFamily="2" charset="0"/>
              <a:buChar char="•"/>
              <a:defRPr lang="de-de" cap="none">
                <a:latin typeface="Arial" pitchFamily="2" charset="0"/>
                <a:ea typeface="Arial" pitchFamily="2" charset="0"/>
                <a:cs typeface="Arial" pitchFamily="2" charset="0"/>
              </a:defRPr>
            </a:pPr>
            <a:r>
              <a:rPr lang="de-de" sz="2400" b="1" cap="none" dirty="0"/>
              <a:t>Sozialverbände blenden Militärausausgaben ebenfalls aus</a:t>
            </a:r>
          </a:p>
          <a:p>
            <a:pPr marL="288290" indent="-288290">
              <a:spcAft>
                <a:spcPts val="600"/>
              </a:spcAft>
              <a:buFont typeface="Arial" pitchFamily="2" charset="0"/>
              <a:buChar char="•"/>
              <a:defRPr lang="de-de" cap="none">
                <a:latin typeface="Arial" pitchFamily="2" charset="0"/>
                <a:ea typeface="Arial" pitchFamily="2" charset="0"/>
                <a:cs typeface="Arial" pitchFamily="2" charset="0"/>
              </a:defRPr>
            </a:pPr>
            <a:r>
              <a:rPr lang="de-de" sz="2400" b="1" cap="none" dirty="0"/>
              <a:t>Umweltverbände und Ökologiebewegung blenden Militärproblem aus</a:t>
            </a:r>
          </a:p>
          <a:p>
            <a:pPr marL="288290" indent="-288290">
              <a:spcAft>
                <a:spcPts val="600"/>
              </a:spcAft>
              <a:buFont typeface="Arial" pitchFamily="2" charset="0"/>
              <a:buChar char="•"/>
              <a:defRPr lang="de-de" cap="none">
                <a:latin typeface="Arial" pitchFamily="2" charset="0"/>
                <a:ea typeface="Arial" pitchFamily="2" charset="0"/>
                <a:cs typeface="Arial" pitchFamily="2" charset="0"/>
              </a:defRPr>
            </a:pPr>
            <a:r>
              <a:rPr lang="de-de" sz="2400" b="1" cap="none" dirty="0"/>
              <a:t>Friedenskräfte müssen den Gegensatz „Militär oder Sozialstaat“ stärker in den Organisationen, Parteien, Öffentlichkeiten und Aktivitäten zum Thema machen, in denen sie sich bewegen oder Mitglied sind! Hingehen mit Material, Transparenten usw. zu Aktionen und Demonstrationen!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feld 3"/>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AAAAAOcAAAAASwAAOykAABAAAAAmAAAACAAAAP//////////MAAAABQAAAAAAAAAAAD//wAAAQAAAP//AAABAA=="/>
              </a:ext>
            </a:extLst>
          </p:cNvSpPr>
          <p:nvPr/>
        </p:nvSpPr>
        <p:spPr>
          <a:xfrm>
            <a:off x="0" y="29118"/>
            <a:ext cx="12192000" cy="6828882"/>
          </a:xfrm>
          <a:prstGeom prst="rect">
            <a:avLst/>
          </a:prstGeom>
          <a:noFill/>
          <a:ln>
            <a:noFill/>
          </a:ln>
          <a:effectLst/>
        </p:spPr>
        <p:txBody>
          <a:bodyPr vert="horz" wrap="square" lIns="91440" tIns="45720" rIns="91440" bIns="45720" numCol="1" spcCol="215900" anchor="t"/>
          <a:lstStyle/>
          <a:p>
            <a:pPr>
              <a:spcAft>
                <a:spcPts val="900"/>
              </a:spcAft>
              <a:defRPr lang="de-de"/>
            </a:pPr>
            <a:r>
              <a:rPr lang="de-de" sz="1400" b="1" cap="none" dirty="0"/>
              <a:t>Quellen:</a:t>
            </a:r>
          </a:p>
          <a:p>
            <a:pPr>
              <a:spcAft>
                <a:spcPts val="900"/>
              </a:spcAft>
              <a:defRPr lang="de-de"/>
            </a:pPr>
            <a:r>
              <a:rPr lang="de-de" sz="1400" cap="none" dirty="0"/>
              <a:t>IMI Factsheet Rüstung, Februar 2024, </a:t>
            </a:r>
            <a:r>
              <a:rPr lang="de-de" sz="1400" cap="none" dirty="0">
                <a:hlinkClick r:id="rId3"/>
              </a:rPr>
              <a:t>https://www.imi-online.de/2024/03/05/ruestung-5/</a:t>
            </a:r>
            <a:r>
              <a:rPr lang="de-de" sz="1400" cap="none" dirty="0"/>
              <a:t> </a:t>
            </a:r>
          </a:p>
          <a:p>
            <a:pPr>
              <a:spcAft>
                <a:spcPts val="900"/>
              </a:spcAft>
              <a:defRPr lang="de-de"/>
            </a:pPr>
            <a:r>
              <a:rPr lang="de-de" sz="1400" cap="none" dirty="0"/>
              <a:t>IMI-Analyse 2024/17 Europäische Rüstungsfinanzierung, </a:t>
            </a:r>
            <a:r>
              <a:rPr lang="de-de" sz="1400" cap="none" dirty="0">
                <a:hlinkClick r:id="rId4"/>
              </a:rPr>
              <a:t>https://www.imi-online.de/2024/03/13/europaeische-ruestungsfinanzierung/</a:t>
            </a:r>
            <a:r>
              <a:rPr lang="de-de" sz="1400" cap="none" dirty="0"/>
              <a:t> </a:t>
            </a:r>
          </a:p>
          <a:p>
            <a:pPr>
              <a:spcAft>
                <a:spcPts val="900"/>
              </a:spcAft>
              <a:defRPr lang="de-de"/>
            </a:pPr>
            <a:r>
              <a:rPr lang="de-de" sz="1400" cap="none" dirty="0"/>
              <a:t>IMI-Studie 1b/2025 Militärausgaben und Sozialabbau </a:t>
            </a:r>
            <a:r>
              <a:rPr lang="de-de" sz="1400" cap="none" dirty="0">
                <a:hlinkClick r:id="rId5"/>
              </a:rPr>
              <a:t>https://www.imi-online.de/download/IMI-Studie2025-1-Kanonen-Butter.pdf</a:t>
            </a:r>
            <a:r>
              <a:rPr lang="de-de" sz="1400" cap="none" dirty="0"/>
              <a:t> </a:t>
            </a:r>
          </a:p>
          <a:p>
            <a:pPr>
              <a:spcAft>
                <a:spcPts val="900"/>
              </a:spcAft>
              <a:defRPr lang="de-de"/>
            </a:pPr>
            <a:r>
              <a:rPr lang="de-de" sz="1400" cap="none" dirty="0"/>
              <a:t>Bundesministerium der Finanzen, </a:t>
            </a:r>
            <a:r>
              <a:rPr lang="de-de" sz="1400" cap="none" dirty="0">
                <a:hlinkClick r:id="rId6"/>
              </a:rPr>
              <a:t>https://www.bundeshaushalt.de/DE/Bundeshaushalt-digital/bundeshaushalt-digital.html</a:t>
            </a:r>
            <a:endParaRPr lang="de-de" sz="1400" cap="none" dirty="0"/>
          </a:p>
          <a:p>
            <a:pPr>
              <a:spcAft>
                <a:spcPts val="900"/>
              </a:spcAft>
              <a:defRPr lang="de-de"/>
            </a:pPr>
            <a:r>
              <a:rPr lang="de-de" sz="1400" cap="none" dirty="0"/>
              <a:t>Brzoska, Michael (2024): Wag </a:t>
            </a:r>
            <a:r>
              <a:rPr lang="de-de" sz="1400" cap="none" dirty="0" err="1"/>
              <a:t>the</a:t>
            </a:r>
            <a:r>
              <a:rPr lang="de-de" sz="1400" cap="none" dirty="0"/>
              <a:t> Dog, Zum Verhältnis von Staat und Rüstungsindustrie, Greenpeace, Oktober 2024; </a:t>
            </a:r>
            <a:r>
              <a:rPr lang="de-de" sz="1400" cap="none" dirty="0">
                <a:hlinkClick r:id="rId7"/>
              </a:rPr>
              <a:t>www</a:t>
            </a:r>
            <a:r>
              <a:rPr lang="de-de" sz="1400" u="sng" cap="none" dirty="0">
                <a:hlinkClick r:id="rId7"/>
              </a:rPr>
              <a:t>.greenpeace.de/publikationen/Report_Wag_The_Dog.pdf</a:t>
            </a:r>
            <a:r>
              <a:rPr lang="de-de" sz="1400" u="sng" cap="none" dirty="0"/>
              <a:t>.</a:t>
            </a:r>
          </a:p>
          <a:p>
            <a:pPr>
              <a:spcAft>
                <a:spcPts val="900"/>
              </a:spcAft>
              <a:defRPr lang="de-de"/>
            </a:pPr>
            <a:r>
              <a:rPr lang="en-us" sz="1400" cap="none" dirty="0"/>
              <a:t>Bundesbank </a:t>
            </a:r>
            <a:r>
              <a:rPr lang="en-us" sz="1400" cap="none" dirty="0" err="1"/>
              <a:t>Monatsbericht</a:t>
            </a:r>
            <a:r>
              <a:rPr lang="en-us" sz="1400" cap="none" dirty="0"/>
              <a:t> August 2025 </a:t>
            </a:r>
            <a:r>
              <a:rPr lang="en-us" sz="1400" u="sng" cap="none" dirty="0">
                <a:hlinkClick r:id="rId8"/>
              </a:rPr>
              <a:t>https://publikationen.bundesbank.de/publikationen-de/berichte-studien/monatsberichte/monatsbericht-august-2025-962158</a:t>
            </a:r>
            <a:r>
              <a:rPr lang="de-de" sz="1400" cap="none" dirty="0"/>
              <a:t> </a:t>
            </a:r>
          </a:p>
          <a:p>
            <a:pPr>
              <a:spcAft>
                <a:spcPts val="900"/>
              </a:spcAft>
              <a:defRPr lang="de-de"/>
            </a:pPr>
            <a:r>
              <a:rPr lang="de-de" sz="1400" cap="none" dirty="0"/>
              <a:t>Institut für Weltwirtschaft Kiel, Ukraine Support Tracker, </a:t>
            </a:r>
            <a:r>
              <a:rPr lang="de-de" sz="1400" cap="none" dirty="0">
                <a:hlinkClick r:id="rId9"/>
              </a:rPr>
              <a:t>https://ifw-kiel.de/ukrainetracker</a:t>
            </a:r>
            <a:endParaRPr lang="de-de" sz="1400" cap="none" dirty="0"/>
          </a:p>
          <a:p>
            <a:pPr>
              <a:spcAft>
                <a:spcPts val="900"/>
              </a:spcAft>
              <a:defRPr lang="de-de"/>
            </a:pPr>
            <a:r>
              <a:rPr lang="en-us" sz="1400" cap="none" dirty="0"/>
              <a:t>IPPNW Issue Briefing (2025): »</a:t>
            </a:r>
            <a:r>
              <a:rPr lang="de-de" sz="1400" cap="none" dirty="0"/>
              <a:t>Das 3,5%-Ziel der NATO: In jeder Hinsicht unhaltbar«, Juni 2025; </a:t>
            </a:r>
            <a:br>
              <a:rPr dirty="0"/>
            </a:br>
            <a:r>
              <a:rPr lang="de-de" sz="1400" cap="none" dirty="0">
                <a:hlinkClick r:id="rId10"/>
              </a:rPr>
              <a:t>https://news.ippnw.de/commonFiles/pdfs/Klima/2025_Report_3_5-Ziel-der-NATO.pdf</a:t>
            </a:r>
            <a:endParaRPr lang="de-de" sz="1400" cap="none" dirty="0"/>
          </a:p>
          <a:p>
            <a:pPr>
              <a:spcAft>
                <a:spcPts val="900"/>
              </a:spcAft>
              <a:defRPr lang="de-de"/>
            </a:pPr>
            <a:r>
              <a:rPr lang="de-DE" sz="1400" dirty="0"/>
              <a:t>IMK Policy Brief Nr. 207</a:t>
            </a:r>
            <a:r>
              <a:rPr lang="de-de" sz="1400" dirty="0"/>
              <a:t> (20269</a:t>
            </a:r>
            <a:r>
              <a:rPr lang="de-DE" sz="1400" dirty="0"/>
              <a:t>: Durch Bereichsausnahme Verteidigung könnte deutsche Schuldenquote auf über 90 % des BIP steigen;  </a:t>
            </a:r>
            <a:r>
              <a:rPr lang="de-DE" sz="1400" dirty="0">
                <a:hlinkClick r:id="rId11"/>
              </a:rPr>
              <a:t>https://www.imk-boeckler.de/fpdf/HBS-009302/p_imk_pb_207_2026.pdf</a:t>
            </a:r>
            <a:r>
              <a:rPr lang="de-DE" sz="1400" dirty="0"/>
              <a:t> </a:t>
            </a:r>
          </a:p>
          <a:p>
            <a:pPr>
              <a:spcAft>
                <a:spcPts val="900"/>
              </a:spcAft>
              <a:defRPr lang="de-de"/>
            </a:pPr>
            <a:r>
              <a:rPr lang="de-de" sz="1400" cap="none" dirty="0"/>
              <a:t>IW Kurzbericht 60/2025; </a:t>
            </a:r>
            <a:r>
              <a:rPr lang="de-de" sz="1400" cap="none" dirty="0">
                <a:hlinkClick r:id="rId12"/>
              </a:rPr>
              <a:t>www</a:t>
            </a:r>
            <a:r>
              <a:rPr lang="de-de" sz="1400" u="sng" cap="none" dirty="0">
                <a:hlinkClick r:id="rId12"/>
              </a:rPr>
              <a:t>.iwkoeln.de/studien/tobias-hentze-galina-kolev-schaefer-wirtschaftliche-impulse-durch-das-steuerpaket-der-bundesregierung.html</a:t>
            </a:r>
            <a:r>
              <a:rPr lang="de-de" sz="1400" u="sng" cap="none" dirty="0"/>
              <a:t>.</a:t>
            </a:r>
          </a:p>
          <a:p>
            <a:pPr>
              <a:spcAft>
                <a:spcPts val="900"/>
              </a:spcAft>
              <a:defRPr lang="de-de"/>
            </a:pPr>
            <a:r>
              <a:rPr lang="de-de" sz="1400" cap="none" dirty="0"/>
              <a:t>Krebs, Tom/Kaczmarczyk, Patrick (2025): Wirtschaftliche Auswirkungen von Militärausgaben in Deutschland; </a:t>
            </a:r>
            <a:r>
              <a:rPr lang="de-de" sz="1400" cap="none" dirty="0">
                <a:hlinkClick r:id="rId13"/>
              </a:rPr>
              <a:t>www</a:t>
            </a:r>
            <a:r>
              <a:rPr lang="de-de" sz="1400" u="sng" cap="none" dirty="0">
                <a:hlinkClick r:id="rId13"/>
              </a:rPr>
              <a:t>.vwl.uni-mannheim.de/media/Lehrstuehle/vwl/Krebs/wirt._Auswirk._Militaerausgaben.pdf/flipbook</a:t>
            </a:r>
            <a:r>
              <a:rPr lang="de-de" sz="1400" u="sng" cap="none" dirty="0"/>
              <a:t> </a:t>
            </a:r>
            <a:r>
              <a:rPr lang="de-de" sz="1400" cap="none" dirty="0"/>
              <a:t>.</a:t>
            </a:r>
          </a:p>
          <a:p>
            <a:pPr>
              <a:spcAft>
                <a:spcPts val="900"/>
              </a:spcAft>
              <a:defRPr lang="de-de"/>
            </a:pPr>
            <a:r>
              <a:rPr lang="de-de" sz="1400" cap="none" dirty="0"/>
              <a:t>NATO: Defence </a:t>
            </a:r>
            <a:r>
              <a:rPr lang="de-de" sz="1400" cap="none" dirty="0" err="1"/>
              <a:t>expenditures</a:t>
            </a:r>
            <a:r>
              <a:rPr lang="de-de" sz="1400" cap="none" dirty="0"/>
              <a:t> and </a:t>
            </a:r>
            <a:r>
              <a:rPr lang="de-de" sz="1400" cap="none" dirty="0" err="1"/>
              <a:t>NATO’s</a:t>
            </a:r>
            <a:r>
              <a:rPr lang="de-de" sz="1400" cap="none" dirty="0"/>
              <a:t> 5% </a:t>
            </a:r>
            <a:r>
              <a:rPr lang="de-de" sz="1400" cap="none" dirty="0" err="1"/>
              <a:t>commitment</a:t>
            </a:r>
            <a:r>
              <a:rPr lang="de-de" sz="1400" cap="none" dirty="0"/>
              <a:t>; </a:t>
            </a:r>
            <a:r>
              <a:rPr lang="de-de" sz="1400" cap="none" dirty="0">
                <a:hlinkClick r:id="rId14"/>
              </a:rPr>
              <a:t>www</a:t>
            </a:r>
            <a:r>
              <a:rPr lang="de-de" sz="1400" u="sng" cap="none" dirty="0">
                <a:hlinkClick r:id="rId14"/>
              </a:rPr>
              <a:t>.nato.int/cps/en/natohq/topics_49198.htm</a:t>
            </a:r>
            <a:r>
              <a:rPr lang="de-de" sz="1400" u="sng" cap="none" dirty="0"/>
              <a:t> .</a:t>
            </a:r>
            <a:r>
              <a:rPr lang="de-de" sz="1400" cap="none" dirty="0"/>
              <a:t> </a:t>
            </a:r>
          </a:p>
          <a:p>
            <a:pPr>
              <a:spcAft>
                <a:spcPts val="900"/>
              </a:spcAft>
              <a:defRPr lang="de-de"/>
            </a:pPr>
            <a:r>
              <a:rPr lang="de-de" sz="1400" cap="none" dirty="0"/>
              <a:t>SIPRI: Military </a:t>
            </a:r>
            <a:r>
              <a:rPr lang="de-de" sz="1400" cap="none" dirty="0" err="1"/>
              <a:t>Expenditure</a:t>
            </a:r>
            <a:r>
              <a:rPr lang="de-de" sz="1400" cap="none" dirty="0"/>
              <a:t> Database; www</a:t>
            </a:r>
            <a:r>
              <a:rPr lang="de-de" sz="1400" u="sng" cap="none" dirty="0"/>
              <a:t>.sipri.org/databases/milex.</a:t>
            </a:r>
            <a:endParaRPr lang="de-de" sz="1400" cap="none" dirty="0"/>
          </a:p>
          <a:p>
            <a:r>
              <a:rPr lang="de-de" sz="1400" cap="none" dirty="0"/>
              <a:t>Steinmetz, Christopher/Wulf, Herbert/Lurz, Alexander (2024): Wann ist genug </a:t>
            </a:r>
            <a:r>
              <a:rPr lang="de-de" sz="1400" cap="none" dirty="0" err="1"/>
              <a:t>genug</a:t>
            </a:r>
            <a:r>
              <a:rPr lang="de-de" sz="1400" cap="none" dirty="0"/>
              <a:t>? Kräftevergleich NATO-Russland, Greenpeace; </a:t>
            </a:r>
            <a:r>
              <a:rPr lang="de-de" sz="1400" dirty="0">
                <a:hlinkClick r:id="rId15"/>
              </a:rPr>
              <a:t>www</a:t>
            </a:r>
            <a:r>
              <a:rPr lang="de-de" sz="1400" u="sng" dirty="0">
                <a:hlinkClick r:id="rId15"/>
              </a:rPr>
              <a:t>.greenpeace.de/publikationen/</a:t>
            </a:r>
            <a:r>
              <a:rPr lang="de-de" sz="1400" u="sng" dirty="0" err="1">
                <a:hlinkClick r:id="rId15"/>
              </a:rPr>
              <a:t>Kraeftevergleich_NATO</a:t>
            </a:r>
            <a:r>
              <a:rPr lang="de-de" sz="1400" u="sng" dirty="0">
                <a:hlinkClick r:id="rId15"/>
              </a:rPr>
              <a:t>-Russland.</a:t>
            </a:r>
            <a:r>
              <a:rPr lang="de-de" sz="1400" cap="none" dirty="0"/>
              <a:t>. </a:t>
            </a:r>
            <a:r>
              <a:rPr lang="de-de" sz="1400" dirty="0"/>
              <a:t>aktualisiert:</a:t>
            </a:r>
          </a:p>
          <a:p>
            <a:pPr>
              <a:spcAft>
                <a:spcPts val="900"/>
              </a:spcAft>
            </a:pPr>
            <a:r>
              <a:rPr lang="de-de" sz="1400" dirty="0"/>
              <a:t>Wulf, Herbert/Lurz, Alexander (2026): </a:t>
            </a:r>
            <a:r>
              <a:rPr lang="de-DE" sz="1400" dirty="0"/>
              <a:t>Europa allein zu Haus?; </a:t>
            </a:r>
            <a:r>
              <a:rPr lang="de-DE" sz="1400" dirty="0">
                <a:hlinkClick r:id="rId16"/>
              </a:rPr>
              <a:t>https://www.greenpeace.de/frieden/kraeftevergleich-nato-russland</a:t>
            </a:r>
            <a:r>
              <a:rPr lang="de-de" sz="1400" cap="none" dirty="0"/>
              <a:t> </a:t>
            </a:r>
          </a:p>
          <a:p>
            <a:r>
              <a:rPr lang="de-de" sz="1400" cap="none" dirty="0">
                <a:hlinkClick r:id="rId17"/>
              </a:rPr>
              <a:t>https://gewerkschaften-gegen-aufruestung.de/</a:t>
            </a:r>
            <a:r>
              <a:rPr lang="de-de" sz="1400" cap="none"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0A791862-C893-8C58-0E90-E150FADEBCAE}"/>
              </a:ext>
            </a:extLst>
          </p:cNvPr>
          <p:cNvPicPr>
            <a:picLocks noChangeAspect="1"/>
          </p:cNvPicPr>
          <p:nvPr/>
        </p:nvPicPr>
        <p:blipFill>
          <a:blip r:embed="rId3"/>
          <a:stretch>
            <a:fillRect/>
          </a:stretch>
        </p:blipFill>
        <p:spPr>
          <a:xfrm>
            <a:off x="800249" y="0"/>
            <a:ext cx="10591500" cy="6857999"/>
          </a:xfrm>
          <a:prstGeom prst="rect">
            <a:avLst/>
          </a:prstGeom>
          <a:noFill/>
        </p:spPr>
      </p:pic>
      <p:sp>
        <p:nvSpPr>
          <p:cNvPr id="2" name="Datumsplatzhalter 1" hidden="1">
            <a:extLst>
              <a:ext uri="{FF2B5EF4-FFF2-40B4-BE49-F238E27FC236}">
                <a16:creationId xmlns:a16="http://schemas.microsoft.com/office/drawing/2014/main" id="{714D8D72-E3A1-0468-1A6F-F381436E9B81}"/>
              </a:ext>
            </a:extLst>
          </p:cNvPr>
          <p:cNvSpPr>
            <a:spLocks noGrp="1"/>
          </p:cNvSpPr>
          <p:nvPr>
            <p:ph type="dt" sz="half" idx="10"/>
          </p:nvPr>
        </p:nvSpPr>
        <p:spPr/>
        <p:txBody>
          <a:bodyPr/>
          <a:lstStyle/>
          <a:p>
            <a:pPr>
              <a:spcAft>
                <a:spcPts val="600"/>
              </a:spcAft>
              <a:defRPr lang="de-de"/>
            </a:pPr>
            <a:fld id="{35773BC2-8CD8-22CD-96CF-7A987581602F}" type="datetime1">
              <a:rPr lang="de-DE" smtClean="0"/>
              <a:pPr>
                <a:spcAft>
                  <a:spcPts val="600"/>
                </a:spcAft>
                <a:defRPr lang="de-de"/>
              </a:pPr>
              <a:t>11.06.2026</a:t>
            </a:fld>
            <a:endParaRPr lang="de-DE"/>
          </a:p>
        </p:txBody>
      </p:sp>
      <p:sp>
        <p:nvSpPr>
          <p:cNvPr id="3" name="Foliennummernplatzhalter 2" hidden="1">
            <a:extLst>
              <a:ext uri="{FF2B5EF4-FFF2-40B4-BE49-F238E27FC236}">
                <a16:creationId xmlns:a16="http://schemas.microsoft.com/office/drawing/2014/main" id="{B0DB6593-87DE-A197-ADDC-349462B2AE41}"/>
              </a:ext>
            </a:extLst>
          </p:cNvPr>
          <p:cNvSpPr>
            <a:spLocks noGrp="1"/>
          </p:cNvSpPr>
          <p:nvPr>
            <p:ph type="sldNum" sz="quarter" idx="12"/>
          </p:nvPr>
        </p:nvSpPr>
        <p:spPr/>
        <p:txBody>
          <a:bodyPr/>
          <a:lstStyle/>
          <a:p>
            <a:pPr>
              <a:spcAft>
                <a:spcPts val="600"/>
              </a:spcAft>
              <a:defRPr lang="de-de"/>
            </a:pPr>
            <a:fld id="{3577059D-D3D8-22F3-96CF-25A64B816070}" type="slidenum">
              <a:rPr lang="de-DE" smtClean="0"/>
              <a:pPr>
                <a:spcAft>
                  <a:spcPts val="600"/>
                </a:spcAft>
                <a:defRPr lang="de-de"/>
              </a:pPr>
              <a:t>3</a:t>
            </a:fld>
            <a:endParaRPr lang="de-DE"/>
          </a:p>
        </p:txBody>
      </p:sp>
    </p:spTree>
    <p:extLst>
      <p:ext uri="{BB962C8B-B14F-4D97-AF65-F5344CB8AC3E}">
        <p14:creationId xmlns:p14="http://schemas.microsoft.com/office/powerpoint/2010/main" val="3310659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98C9D659-B33F-2104-2050-4666364048AD}"/>
              </a:ext>
            </a:extLst>
          </p:cNvPr>
          <p:cNvSpPr>
            <a:spLocks noGrp="1"/>
          </p:cNvSpPr>
          <p:nvPr>
            <p:ph type="sldNum" sz="quarter" idx="12"/>
          </p:nvPr>
        </p:nvSpPr>
        <p:spPr/>
        <p:txBody>
          <a:bodyPr/>
          <a:lstStyle/>
          <a:p>
            <a:pPr>
              <a:defRPr lang="de-de"/>
            </a:pPr>
            <a:fld id="{3577059D-D3D8-22F3-96CF-25A64B816070}" type="slidenum">
              <a:rPr lang="de-DE" smtClean="0"/>
              <a:t>4</a:t>
            </a:fld>
            <a:endParaRPr lang="de-DE"/>
          </a:p>
        </p:txBody>
      </p:sp>
      <p:pic>
        <p:nvPicPr>
          <p:cNvPr id="5" name="Grafik 4">
            <a:extLst>
              <a:ext uri="{FF2B5EF4-FFF2-40B4-BE49-F238E27FC236}">
                <a16:creationId xmlns:a16="http://schemas.microsoft.com/office/drawing/2014/main" id="{440197BB-4B2A-989D-A840-1178B7BC9232}"/>
              </a:ext>
            </a:extLst>
          </p:cNvPr>
          <p:cNvPicPr>
            <a:picLocks noChangeAspect="1"/>
          </p:cNvPicPr>
          <p:nvPr/>
        </p:nvPicPr>
        <p:blipFill>
          <a:blip r:embed="rId3"/>
          <a:stretch>
            <a:fillRect/>
          </a:stretch>
        </p:blipFill>
        <p:spPr>
          <a:xfrm>
            <a:off x="2314575" y="-11779"/>
            <a:ext cx="7429500" cy="6881557"/>
          </a:xfrm>
          <a:prstGeom prst="rect">
            <a:avLst/>
          </a:prstGeom>
        </p:spPr>
      </p:pic>
    </p:spTree>
    <p:extLst>
      <p:ext uri="{BB962C8B-B14F-4D97-AF65-F5344CB8AC3E}">
        <p14:creationId xmlns:p14="http://schemas.microsoft.com/office/powerpoint/2010/main" val="3137663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81D17DD-E5B7-16C4-B95B-31BC004947B2}"/>
              </a:ext>
            </a:extLst>
          </p:cNvPr>
          <p:cNvSpPr>
            <a:spLocks noGrp="1"/>
          </p:cNvSpPr>
          <p:nvPr>
            <p:ph type="dt" sz="half" idx="10"/>
          </p:nvPr>
        </p:nvSpPr>
        <p:spPr/>
        <p:txBody>
          <a:bodyPr/>
          <a:lstStyle/>
          <a:p>
            <a:pPr>
              <a:defRPr lang="de-de"/>
            </a:pPr>
            <a:fld id="{35773BC2-8CD8-22CD-96CF-7A987581602F}" type="datetime1">
              <a:rPr lang="de-DE" smtClean="0"/>
              <a:t>11.06.2026</a:t>
            </a:fld>
            <a:endParaRPr lang="de-DE"/>
          </a:p>
        </p:txBody>
      </p:sp>
      <p:sp>
        <p:nvSpPr>
          <p:cNvPr id="3" name="Foliennummernplatzhalter 2">
            <a:extLst>
              <a:ext uri="{FF2B5EF4-FFF2-40B4-BE49-F238E27FC236}">
                <a16:creationId xmlns:a16="http://schemas.microsoft.com/office/drawing/2014/main" id="{C04EB4C9-0075-7290-0B45-CF8A4924257B}"/>
              </a:ext>
            </a:extLst>
          </p:cNvPr>
          <p:cNvSpPr>
            <a:spLocks noGrp="1"/>
          </p:cNvSpPr>
          <p:nvPr>
            <p:ph type="sldNum" sz="quarter" idx="12"/>
          </p:nvPr>
        </p:nvSpPr>
        <p:spPr/>
        <p:txBody>
          <a:bodyPr/>
          <a:lstStyle/>
          <a:p>
            <a:pPr>
              <a:defRPr lang="de-de"/>
            </a:pPr>
            <a:fld id="{3577059D-D3D8-22F3-96CF-25A64B816070}" type="slidenum">
              <a:rPr lang="de-DE" smtClean="0"/>
              <a:t>5</a:t>
            </a:fld>
            <a:endParaRPr lang="de-DE"/>
          </a:p>
        </p:txBody>
      </p:sp>
      <p:pic>
        <p:nvPicPr>
          <p:cNvPr id="6" name="Grafik 5">
            <a:extLst>
              <a:ext uri="{FF2B5EF4-FFF2-40B4-BE49-F238E27FC236}">
                <a16:creationId xmlns:a16="http://schemas.microsoft.com/office/drawing/2014/main" id="{B6C3B7F4-7D6B-3B4B-9CCE-3332FAEEBDA8}"/>
              </a:ext>
            </a:extLst>
          </p:cNvPr>
          <p:cNvPicPr>
            <a:picLocks noChangeAspect="1"/>
          </p:cNvPicPr>
          <p:nvPr/>
        </p:nvPicPr>
        <p:blipFill>
          <a:blip r:embed="rId3"/>
          <a:stretch>
            <a:fillRect/>
          </a:stretch>
        </p:blipFill>
        <p:spPr>
          <a:xfrm>
            <a:off x="1567543" y="58146"/>
            <a:ext cx="9155362" cy="3634500"/>
          </a:xfrm>
          <a:prstGeom prst="rect">
            <a:avLst/>
          </a:prstGeom>
        </p:spPr>
      </p:pic>
      <p:pic>
        <p:nvPicPr>
          <p:cNvPr id="8" name="Grafik 7">
            <a:extLst>
              <a:ext uri="{FF2B5EF4-FFF2-40B4-BE49-F238E27FC236}">
                <a16:creationId xmlns:a16="http://schemas.microsoft.com/office/drawing/2014/main" id="{57818B62-5015-9BB3-343B-1361076476FE}"/>
              </a:ext>
            </a:extLst>
          </p:cNvPr>
          <p:cNvPicPr>
            <a:picLocks noChangeAspect="1"/>
          </p:cNvPicPr>
          <p:nvPr/>
        </p:nvPicPr>
        <p:blipFill>
          <a:blip r:embed="rId4"/>
          <a:stretch>
            <a:fillRect/>
          </a:stretch>
        </p:blipFill>
        <p:spPr>
          <a:xfrm>
            <a:off x="838199" y="3692646"/>
            <a:ext cx="10272839" cy="3165354"/>
          </a:xfrm>
          <a:prstGeom prst="rect">
            <a:avLst/>
          </a:prstGeom>
        </p:spPr>
      </p:pic>
    </p:spTree>
    <p:extLst>
      <p:ext uri="{BB962C8B-B14F-4D97-AF65-F5344CB8AC3E}">
        <p14:creationId xmlns:p14="http://schemas.microsoft.com/office/powerpoint/2010/main" val="1645559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p:cNvPicPr>
            <a:picLocks noChangeAspect="1"/>
            <a:extLst>
              <a:ext uri="smNativeData">
                <pr:smNativeData xmlns="smNativeData" xmlns:pr="smNativeData" xmlns:p15="http://schemas.microsoft.com/office/powerpoint/2012/main" xmlns:p14="http://schemas.microsoft.com/office/powerpoint/2010/main" xmlns:mc="http://schemas.openxmlformats.org/markup-compatibility/2006" val="SMDATA_18_SpwTaRMAAAAlAAAAEQAAAC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AcAAAA4AAAAAAAAAAAAAAAAAAAA////AAAAAAAAAAAAAAAAAAAAAAAAAAAAAAAAAAAAAABkAAAAZAAAAAAAAAAjAAAABAAAAGQAAAAXAAAAFAAAAAAAAAAAAAAA/38AAP9/AAAAAAAACQAAAAQAAAAAAA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ERyxAX///8BAAAAAAAAAAAAAAAAAAAAAAAAAAAAAAAAAAAAAAAAAAAAAAACf39/AOfm5gPMzMwAwMD/AH9/fwAAAAAAAAAAAAAAAAD///8AAAAAACEAAAAYAAAAFAAAAKgMAAAOBQAAuz4AADAqAAAQAAAAJgAAAAgAAAD//////////zAAAAAUAAAAAAAAAAAA//8AAAEAAAD//wAAAQA="/>
              </a:ext>
            </a:extLst>
          </p:cNvPicPr>
          <p:nvPr/>
        </p:nvPicPr>
        <p:blipFill>
          <a:blip r:embed="rId3"/>
          <a:stretch>
            <a:fillRect/>
          </a:stretch>
        </p:blipFill>
        <p:spPr>
          <a:xfrm>
            <a:off x="2057400" y="821690"/>
            <a:ext cx="8140065" cy="6036310"/>
          </a:xfrm>
          <a:prstGeom prst="rect">
            <a:avLst/>
          </a:prstGeom>
          <a:noFill/>
          <a:ln>
            <a:noFill/>
          </a:ln>
          <a:effectLst/>
        </p:spPr>
      </p:pic>
      <p:sp>
        <p:nvSpPr>
          <p:cNvPr id="3" name="Textfeld 4"/>
          <p:cNvSpPr>
            <a:extLst>
              <a:ext uri="smNativeData">
                <pr:smNativeData xmlns="smNativeData" xmlns:pr="smNativeData" xmlns:p15="http://schemas.microsoft.com/office/powerpoint/2012/main" xmlns:p14="http://schemas.microsoft.com/office/powerpoint/2010/main" xmlns:mc="http://schemas.openxmlformats.org/markup-compatibility/2006" val="SMDATA_16_SpwTaR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J/f38A5+bmA8zMzADAwP8Af39/AAAAAAAAAAAAAAAAAAAAAAAAAAAAIQAAABgAAAAUAAAAXQIAADcAAACjSAAAtAUAABAAAAAmAAAACAAAAP//////////MAAAABQAAAAAAAAAAAD//wAAAQAAAP//AAABAA=="/>
              </a:ext>
            </a:extLst>
          </p:cNvSpPr>
          <p:nvPr/>
        </p:nvSpPr>
        <p:spPr>
          <a:xfrm>
            <a:off x="384175" y="34925"/>
            <a:ext cx="11423650" cy="892175"/>
          </a:xfrm>
          <a:prstGeom prst="rect">
            <a:avLst/>
          </a:prstGeom>
          <a:noFill/>
          <a:ln>
            <a:noFill/>
          </a:ln>
          <a:effectLst/>
        </p:spPr>
        <p:txBody>
          <a:bodyPr vert="horz" wrap="square" lIns="91440" tIns="45720" rIns="91440" bIns="45720" numCol="1" spcCol="215900" anchor="t"/>
          <a:lstStyle/>
          <a:p>
            <a:pPr>
              <a:defRPr lang="de-de"/>
            </a:pPr>
            <a:r>
              <a:rPr lang="de-de" sz="3400" b="1" cap="none">
                <a:solidFill>
                  <a:srgbClr val="E30145"/>
                </a:solidFill>
              </a:rPr>
              <a:t>„Unser Militär ist dem russischen Militär unendlich überlegen“</a:t>
            </a:r>
          </a:p>
          <a:p>
            <a:pPr>
              <a:defRPr lang="de-de"/>
            </a:pPr>
            <a:r>
              <a:rPr lang="de-de" b="1" cap="none"/>
              <a:t>NATO Generalsekretär Rutte 13.10.2025: </a:t>
            </a:r>
            <a:r>
              <a:rPr lang="de-de" b="1" cap="none">
                <a:hlinkClick r:id="rId4"/>
              </a:rPr>
              <a:t>https://www.youtube.com/watch?v=sqOcgRIubfA</a:t>
            </a:r>
            <a:r>
              <a:rPr lang="de-de" b="1" cap="none"/>
              <a:t>, 1:08:23 bis 1:08:46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1CC1C375-C751-07D0-8CDB-BDD20C102F76}"/>
              </a:ext>
            </a:extLst>
          </p:cNvPr>
          <p:cNvSpPr>
            <a:spLocks noGrp="1"/>
          </p:cNvSpPr>
          <p:nvPr>
            <p:ph type="sldNum" sz="quarter" idx="12"/>
          </p:nvPr>
        </p:nvSpPr>
        <p:spPr/>
        <p:txBody>
          <a:bodyPr/>
          <a:lstStyle/>
          <a:p>
            <a:pPr>
              <a:defRPr lang="de-de"/>
            </a:pPr>
            <a:fld id="{3577059D-D3D8-22F3-96CF-25A64B816070}" type="slidenum">
              <a:rPr lang="de-DE" smtClean="0"/>
              <a:t>7</a:t>
            </a:fld>
            <a:endParaRPr lang="de-DE" dirty="0"/>
          </a:p>
        </p:txBody>
      </p:sp>
      <p:sp>
        <p:nvSpPr>
          <p:cNvPr id="5" name="Textfeld 4">
            <a:extLst>
              <a:ext uri="{FF2B5EF4-FFF2-40B4-BE49-F238E27FC236}">
                <a16:creationId xmlns:a16="http://schemas.microsoft.com/office/drawing/2014/main" id="{BFC040EF-F0C5-FDCF-8B2A-37FF8357B653}"/>
              </a:ext>
            </a:extLst>
          </p:cNvPr>
          <p:cNvSpPr txBox="1"/>
          <p:nvPr/>
        </p:nvSpPr>
        <p:spPr>
          <a:xfrm>
            <a:off x="123781" y="112268"/>
            <a:ext cx="12068219" cy="6722674"/>
          </a:xfrm>
          <a:prstGeom prst="rect">
            <a:avLst/>
          </a:prstGeom>
          <a:noFill/>
        </p:spPr>
        <p:txBody>
          <a:bodyPr wrap="square">
            <a:spAutoFit/>
          </a:bodyPr>
          <a:lstStyle/>
          <a:p>
            <a:r>
              <a:rPr lang="de-DE" sz="44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Friedrich Merz: Hochrüstung statt Sozialstaat</a:t>
            </a:r>
          </a:p>
          <a:p>
            <a:pPr>
              <a:lnSpc>
                <a:spcPct val="110000"/>
              </a:lnSpc>
              <a:spcBef>
                <a:spcPts val="600"/>
              </a:spcBef>
            </a:pPr>
            <a:r>
              <a:rPr lang="de-DE" sz="3400" i="1" dirty="0">
                <a:effectLst/>
                <a:latin typeface="Frutiger 55 Roman" panose="02000503040000020004" pitchFamily="2" charset="0"/>
                <a:ea typeface="Calibri" panose="020F0502020204030204" pitchFamily="34" charset="0"/>
                <a:cs typeface="Times New Roman" panose="02020603050405020304" pitchFamily="18" charset="0"/>
              </a:rPr>
              <a:t>Regierungserklärung 14.05.2025: „Die Bundesregierung wird zukünftig alle finanziellen Mittel zur Verfügung stellen, die die Bundeswehr braucht, um konventionell zur stärksten Armee Europas zu werden.“</a:t>
            </a:r>
          </a:p>
          <a:p>
            <a:pPr>
              <a:lnSpc>
                <a:spcPct val="110000"/>
              </a:lnSpc>
              <a:spcBef>
                <a:spcPts val="600"/>
              </a:spcBef>
            </a:pPr>
            <a:r>
              <a:rPr lang="de-DE" sz="3400" i="1" dirty="0">
                <a:solidFill>
                  <a:srgbClr val="000000"/>
                </a:solidFill>
                <a:effectLst/>
                <a:latin typeface="Frutiger 55 Roman" panose="02000503040000020004" pitchFamily="2" charset="0"/>
                <a:ea typeface="Calibri" panose="020F0502020204030204" pitchFamily="34" charset="0"/>
                <a:cs typeface="Arial Unicode MS"/>
              </a:rPr>
              <a:t>Pressekonferenz 05.03.2025</a:t>
            </a:r>
            <a:r>
              <a:rPr lang="de-DE" sz="3400" i="1" dirty="0">
                <a:solidFill>
                  <a:srgbClr val="000000"/>
                </a:solidFill>
                <a:latin typeface="Frutiger 55 Roman" panose="02000503040000020004" pitchFamily="2" charset="0"/>
                <a:ea typeface="Calibri" panose="020F0502020204030204" pitchFamily="34" charset="0"/>
                <a:cs typeface="Arial Unicode MS"/>
              </a:rPr>
              <a:t>: </a:t>
            </a:r>
            <a:r>
              <a:rPr lang="de-DE" sz="3400" i="1" dirty="0">
                <a:effectLst/>
                <a:latin typeface="Frutiger 55 Roman" panose="02000503040000020004" pitchFamily="2" charset="0"/>
                <a:ea typeface="Calibri" panose="020F0502020204030204" pitchFamily="34" charset="0"/>
                <a:cs typeface="Times New Roman" panose="02020603050405020304" pitchFamily="18" charset="0"/>
              </a:rPr>
              <a:t>es „muss jetzt auch für unsere Verteidigung gelten: </a:t>
            </a:r>
            <a:r>
              <a:rPr lang="de-DE" sz="3400" i="1" dirty="0" err="1">
                <a:effectLst/>
                <a:latin typeface="Frutiger 55 Roman" panose="02000503040000020004" pitchFamily="2" charset="0"/>
                <a:ea typeface="Calibri" panose="020F0502020204030204" pitchFamily="34" charset="0"/>
                <a:cs typeface="Times New Roman" panose="02020603050405020304" pitchFamily="18" charset="0"/>
              </a:rPr>
              <a:t>Whatever</a:t>
            </a:r>
            <a:r>
              <a:rPr lang="de-DE" sz="3400" i="1" dirty="0">
                <a:effectLst/>
                <a:latin typeface="Frutiger 55 Roman" panose="02000503040000020004" pitchFamily="2" charset="0"/>
                <a:ea typeface="Calibri" panose="020F0502020204030204" pitchFamily="34" charset="0"/>
                <a:cs typeface="Times New Roman" panose="02020603050405020304" pitchFamily="18" charset="0"/>
              </a:rPr>
              <a:t> </a:t>
            </a:r>
            <a:r>
              <a:rPr lang="de-DE" sz="3400" i="1" dirty="0" err="1">
                <a:effectLst/>
                <a:latin typeface="Frutiger 55 Roman" panose="02000503040000020004" pitchFamily="2" charset="0"/>
                <a:ea typeface="Calibri" panose="020F0502020204030204" pitchFamily="34" charset="0"/>
                <a:cs typeface="Times New Roman" panose="02020603050405020304" pitchFamily="18" charset="0"/>
              </a:rPr>
              <a:t>it</a:t>
            </a:r>
            <a:r>
              <a:rPr lang="de-DE" sz="3400" i="1" dirty="0">
                <a:effectLst/>
                <a:latin typeface="Frutiger 55 Roman" panose="02000503040000020004" pitchFamily="2" charset="0"/>
                <a:ea typeface="Calibri" panose="020F0502020204030204" pitchFamily="34" charset="0"/>
                <a:cs typeface="Times New Roman" panose="02020603050405020304" pitchFamily="18" charset="0"/>
              </a:rPr>
              <a:t> </a:t>
            </a:r>
            <a:r>
              <a:rPr lang="de-DE" sz="3400" i="1" dirty="0" err="1">
                <a:effectLst/>
                <a:latin typeface="Frutiger 55 Roman" panose="02000503040000020004" pitchFamily="2" charset="0"/>
                <a:ea typeface="Calibri" panose="020F0502020204030204" pitchFamily="34" charset="0"/>
                <a:cs typeface="Times New Roman" panose="02020603050405020304" pitchFamily="18" charset="0"/>
              </a:rPr>
              <a:t>takes</a:t>
            </a:r>
            <a:r>
              <a:rPr lang="de-DE" sz="3400" i="1" dirty="0">
                <a:effectLst/>
                <a:latin typeface="Frutiger 55 Roman" panose="02000503040000020004" pitchFamily="2" charset="0"/>
                <a:ea typeface="Calibri" panose="020F0502020204030204" pitchFamily="34" charset="0"/>
                <a:cs typeface="Times New Roman" panose="02020603050405020304" pitchFamily="18" charset="0"/>
              </a:rPr>
              <a:t>“</a:t>
            </a:r>
          </a:p>
          <a:p>
            <a:pPr>
              <a:lnSpc>
                <a:spcPct val="110000"/>
              </a:lnSpc>
              <a:spcBef>
                <a:spcPts val="600"/>
              </a:spcBef>
            </a:pPr>
            <a:r>
              <a:rPr lang="de-DE" sz="3400" i="1" dirty="0">
                <a:solidFill>
                  <a:srgbClr val="000000"/>
                </a:solidFill>
                <a:latin typeface="Frutiger 55 Roman" panose="02000503040000020004" pitchFamily="2" charset="0"/>
                <a:ea typeface="Calibri" panose="020F0502020204030204" pitchFamily="34" charset="0"/>
              </a:rPr>
              <a:t>CDU-Landesparteitag Niedersachsen 03.08.2025:</a:t>
            </a:r>
            <a:br>
              <a:rPr lang="de-DE" sz="3400" i="1" dirty="0">
                <a:latin typeface="Frutiger 55 Roman" panose="02000503040000020004" pitchFamily="2" charset="0"/>
                <a:ea typeface="Calibri" panose="020F0502020204030204" pitchFamily="34" charset="0"/>
                <a:cs typeface="Times New Roman" panose="02020603050405020304" pitchFamily="18" charset="0"/>
              </a:rPr>
            </a:br>
            <a:r>
              <a:rPr lang="de-DE" sz="3400" i="1" dirty="0">
                <a:latin typeface="Frutiger 55 Roman" panose="02000503040000020004" pitchFamily="2" charset="0"/>
                <a:ea typeface="Calibri" panose="020F0502020204030204" pitchFamily="34" charset="0"/>
                <a:cs typeface="Times New Roman" panose="02020603050405020304" pitchFamily="18" charset="0"/>
              </a:rPr>
              <a:t>„Der Sozialstaat, wie wir ihn heute haben, ist </a:t>
            </a:r>
            <a:br>
              <a:rPr lang="de-DE" sz="3400" i="1" dirty="0">
                <a:latin typeface="Frutiger 55 Roman" panose="02000503040000020004" pitchFamily="2" charset="0"/>
                <a:ea typeface="Calibri" panose="020F0502020204030204" pitchFamily="34" charset="0"/>
                <a:cs typeface="Times New Roman" panose="02020603050405020304" pitchFamily="18" charset="0"/>
              </a:rPr>
            </a:br>
            <a:r>
              <a:rPr lang="de-DE" sz="3400" i="1" dirty="0">
                <a:latin typeface="Frutiger 55 Roman" panose="02000503040000020004" pitchFamily="2" charset="0"/>
                <a:ea typeface="Calibri" panose="020F0502020204030204" pitchFamily="34" charset="0"/>
                <a:cs typeface="Times New Roman" panose="02020603050405020304" pitchFamily="18" charset="0"/>
              </a:rPr>
              <a:t>mit dem, was wir volkswirtschaftlich leisten, </a:t>
            </a:r>
            <a:br>
              <a:rPr lang="de-DE" sz="3400" i="1" dirty="0">
                <a:latin typeface="Frutiger 55 Roman" panose="02000503040000020004" pitchFamily="2" charset="0"/>
                <a:ea typeface="Calibri" panose="020F0502020204030204" pitchFamily="34" charset="0"/>
                <a:cs typeface="Times New Roman" panose="02020603050405020304" pitchFamily="18" charset="0"/>
              </a:rPr>
            </a:br>
            <a:r>
              <a:rPr lang="de-DE" sz="3400" i="1" dirty="0">
                <a:latin typeface="Frutiger 55 Roman" panose="02000503040000020004" pitchFamily="2" charset="0"/>
                <a:ea typeface="Calibri" panose="020F0502020204030204" pitchFamily="34" charset="0"/>
                <a:cs typeface="Times New Roman" panose="02020603050405020304" pitchFamily="18" charset="0"/>
              </a:rPr>
              <a:t>nicht mehr finanzierbar."</a:t>
            </a:r>
            <a:endParaRPr lang="de-DE" sz="3200" i="1" dirty="0">
              <a:latin typeface="Frutiger 55 Roman" panose="02000503040000020004" pitchFamily="2" charset="0"/>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DB937856-F3A2-240F-CFD2-E01FE9561650}"/>
              </a:ext>
            </a:extLst>
          </p:cNvPr>
          <p:cNvPicPr>
            <a:picLocks noChangeAspect="1"/>
          </p:cNvPicPr>
          <p:nvPr/>
        </p:nvPicPr>
        <p:blipFill>
          <a:blip r:embed="rId3"/>
          <a:stretch>
            <a:fillRect/>
          </a:stretch>
        </p:blipFill>
        <p:spPr>
          <a:xfrm>
            <a:off x="10175822" y="4581415"/>
            <a:ext cx="1892397" cy="2140060"/>
          </a:xfrm>
          <a:prstGeom prst="rect">
            <a:avLst/>
          </a:prstGeom>
        </p:spPr>
      </p:pic>
    </p:spTree>
    <p:extLst>
      <p:ext uri="{BB962C8B-B14F-4D97-AF65-F5344CB8AC3E}">
        <p14:creationId xmlns:p14="http://schemas.microsoft.com/office/powerpoint/2010/main" val="2121734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C620B-8A3F-0CB9-463D-6DB514482E0D}"/>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F342FF8B-1478-B2F8-EF20-4A2E8A0297B2}"/>
              </a:ext>
            </a:extLst>
          </p:cNvPr>
          <p:cNvSpPr>
            <a:spLocks noGrp="1"/>
          </p:cNvSpPr>
          <p:nvPr>
            <p:ph type="sldNum" sz="quarter" idx="12"/>
          </p:nvPr>
        </p:nvSpPr>
        <p:spPr/>
        <p:txBody>
          <a:bodyPr/>
          <a:lstStyle/>
          <a:p>
            <a:fld id="{128960CF-E280-4FC7-ADCB-56302A179E58}" type="slidenum">
              <a:rPr lang="de-DE" smtClean="0"/>
              <a:pPr/>
              <a:t>8</a:t>
            </a:fld>
            <a:endParaRPr lang="de-DE" dirty="0"/>
          </a:p>
        </p:txBody>
      </p:sp>
      <p:sp>
        <p:nvSpPr>
          <p:cNvPr id="7" name="Inhaltsplatzhalter 1">
            <a:extLst>
              <a:ext uri="{FF2B5EF4-FFF2-40B4-BE49-F238E27FC236}">
                <a16:creationId xmlns:a16="http://schemas.microsoft.com/office/drawing/2014/main" id="{036F5ED3-EE72-C79A-39A1-C0D2B54220A8}"/>
              </a:ext>
            </a:extLst>
          </p:cNvPr>
          <p:cNvSpPr txBox="1">
            <a:spLocks/>
          </p:cNvSpPr>
          <p:nvPr/>
        </p:nvSpPr>
        <p:spPr>
          <a:xfrm>
            <a:off x="107998" y="125570"/>
            <a:ext cx="11976005" cy="6732071"/>
          </a:xfrm>
          <a:prstGeom prst="rect">
            <a:avLst/>
          </a:prstGeom>
        </p:spPr>
        <p:txBody>
          <a:bodyPr>
            <a:normAutofit fontScale="77500" lnSpcReduction="20000"/>
          </a:bodyPr>
          <a:lstStyle>
            <a:lvl1pPr marL="391146" indent="-391146" algn="l" defTabSz="1043056"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indent="0">
              <a:spcAft>
                <a:spcPts val="544"/>
              </a:spcAft>
              <a:buNone/>
            </a:pPr>
            <a:r>
              <a:rPr lang="de-DE" sz="3265" b="1" dirty="0">
                <a:latin typeface="Calibri" panose="020F0502020204030204" pitchFamily="34" charset="0"/>
                <a:ea typeface="Calibri" panose="020F0502020204030204" pitchFamily="34" charset="0"/>
              </a:rPr>
              <a:t>	         </a:t>
            </a:r>
            <a:r>
              <a:rPr lang="de-DE" sz="5079" b="1" dirty="0">
                <a:solidFill>
                  <a:srgbClr val="C00000"/>
                </a:solidFill>
                <a:latin typeface="Calibri" panose="020F0502020204030204" pitchFamily="34" charset="0"/>
                <a:ea typeface="Calibri" panose="020F0502020204030204" pitchFamily="34" charset="0"/>
              </a:rPr>
              <a:t>Was droht durch eine „Agenda 2030“?</a:t>
            </a:r>
            <a:endParaRPr lang="de-DE" sz="5079" b="1" dirty="0">
              <a:solidFill>
                <a:srgbClr val="C00000"/>
              </a:solidFill>
              <a:latin typeface="Calibri" panose="020F0502020204030204" pitchFamily="34" charset="0"/>
            </a:endParaRPr>
          </a:p>
          <a:p>
            <a:r>
              <a:rPr lang="de-DE" sz="3717" dirty="0"/>
              <a:t>Schlechtere Grundsicherung statt Bürgergeld, schon erfolgt.</a:t>
            </a:r>
          </a:p>
          <a:p>
            <a:r>
              <a:rPr lang="de-DE" sz="3717" dirty="0"/>
              <a:t>Kürzung Bundeszuschüsse -&gt; höhere Beiträge und schlechtere Leistungen </a:t>
            </a:r>
          </a:p>
          <a:p>
            <a:r>
              <a:rPr lang="de-DE" sz="3717" dirty="0"/>
              <a:t>8-Stunden-Tag abschaffen, Recht auf Teilzeit einschränken</a:t>
            </a:r>
          </a:p>
          <a:p>
            <a:r>
              <a:rPr lang="de-DE" sz="3717" dirty="0"/>
              <a:t>Nur noch ein Jahr Arbeitslosengeld I, Verschlechterung Kündigungsschutz</a:t>
            </a:r>
          </a:p>
          <a:p>
            <a:r>
              <a:rPr lang="de-DE" sz="3717" dirty="0"/>
              <a:t>Gesetzliche Rente nur noch „Basisabsicherung“, Rentenniveau senken, </a:t>
            </a:r>
            <a:br>
              <a:rPr lang="de-DE" sz="3717" dirty="0"/>
            </a:br>
            <a:r>
              <a:rPr lang="de-DE" sz="3717" dirty="0"/>
              <a:t>vorgezogene Rente abschaffen, Renteneintrittsalter erhöhen und von </a:t>
            </a:r>
            <a:br>
              <a:rPr lang="de-DE" sz="3717" dirty="0"/>
            </a:br>
            <a:r>
              <a:rPr lang="de-DE" sz="3717" dirty="0"/>
              <a:t>Beitragsjahren abhängig, ungerechte Privatvorsorgeförderung</a:t>
            </a:r>
          </a:p>
          <a:p>
            <a:r>
              <a:rPr lang="de-DE" sz="3717" dirty="0"/>
              <a:t>Kürzungen bei der Pflegeversicherung, noch höherer Eigenanteil </a:t>
            </a:r>
          </a:p>
          <a:p>
            <a:r>
              <a:rPr lang="de-DE" sz="3717" dirty="0"/>
              <a:t>Kürzungen beim Elterngeld</a:t>
            </a:r>
          </a:p>
          <a:p>
            <a:r>
              <a:rPr lang="de-DE" sz="3717" dirty="0"/>
              <a:t>Kürzungen Eingliederungshilfen für Behinderte, Kinder- und Jugendhilfe</a:t>
            </a:r>
          </a:p>
          <a:p>
            <a:r>
              <a:rPr lang="de-DE" sz="3717" dirty="0"/>
              <a:t>Kürzungen beim Wohngeld</a:t>
            </a:r>
          </a:p>
          <a:p>
            <a:r>
              <a:rPr lang="de-DE" sz="3717" dirty="0"/>
              <a:t>Weitere Kürzungen in den Kommunen, läuft seit Jahren</a:t>
            </a:r>
          </a:p>
          <a:p>
            <a:r>
              <a:rPr lang="de-DE" sz="3717" dirty="0"/>
              <a:t>Mehrwertsteuererhöhung ab 2027 oder 2028?</a:t>
            </a:r>
          </a:p>
          <a:p>
            <a:r>
              <a:rPr lang="de-DE" sz="3717" dirty="0"/>
              <a:t>Einschränkungen des Streikrechts zwecks Lohnbegrenzung?</a:t>
            </a:r>
          </a:p>
          <a:p>
            <a:endParaRPr lang="de-DE" sz="3628" b="1" dirty="0">
              <a:latin typeface="Calibri" panose="020F0502020204030204" pitchFamily="34" charset="0"/>
            </a:endParaRPr>
          </a:p>
        </p:txBody>
      </p:sp>
    </p:spTree>
    <p:extLst>
      <p:ext uri="{BB962C8B-B14F-4D97-AF65-F5344CB8AC3E}">
        <p14:creationId xmlns:p14="http://schemas.microsoft.com/office/powerpoint/2010/main" val="597144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7D0FD-A626-E699-B8F9-E56C3109325A}"/>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DC5FC89B-F006-3D74-C4A5-E81A5482CB91}"/>
              </a:ext>
            </a:extLst>
          </p:cNvPr>
          <p:cNvSpPr>
            <a:spLocks noGrp="1"/>
          </p:cNvSpPr>
          <p:nvPr>
            <p:ph type="sldNum" sz="quarter" idx="12"/>
          </p:nvPr>
        </p:nvSpPr>
        <p:spPr/>
        <p:txBody>
          <a:bodyPr/>
          <a:lstStyle/>
          <a:p>
            <a:fld id="{128960CF-E280-4FC7-ADCB-56302A179E58}" type="slidenum">
              <a:rPr lang="de-DE" smtClean="0"/>
              <a:pPr/>
              <a:t>9</a:t>
            </a:fld>
            <a:endParaRPr lang="de-DE" dirty="0"/>
          </a:p>
        </p:txBody>
      </p:sp>
      <p:sp>
        <p:nvSpPr>
          <p:cNvPr id="7" name="Inhaltsplatzhalter 1">
            <a:extLst>
              <a:ext uri="{FF2B5EF4-FFF2-40B4-BE49-F238E27FC236}">
                <a16:creationId xmlns:a16="http://schemas.microsoft.com/office/drawing/2014/main" id="{5D78DF49-FA18-12D9-1D6C-C6FFC42FC0A9}"/>
              </a:ext>
            </a:extLst>
          </p:cNvPr>
          <p:cNvSpPr txBox="1">
            <a:spLocks/>
          </p:cNvSpPr>
          <p:nvPr/>
        </p:nvSpPr>
        <p:spPr>
          <a:xfrm>
            <a:off x="87736" y="228947"/>
            <a:ext cx="12104263" cy="6628874"/>
          </a:xfrm>
          <a:prstGeom prst="rect">
            <a:avLst/>
          </a:prstGeom>
        </p:spPr>
        <p:txBody>
          <a:bodyPr>
            <a:normAutofit fontScale="92500" lnSpcReduction="20000"/>
          </a:bodyPr>
          <a:lstStyle>
            <a:lvl1pPr marL="391146" indent="-391146" algn="l" defTabSz="1043056"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indent="0">
              <a:spcAft>
                <a:spcPts val="544"/>
              </a:spcAft>
              <a:buNone/>
            </a:pPr>
            <a:r>
              <a:rPr lang="de-DE" sz="3265" b="1" dirty="0">
                <a:latin typeface="Calibri" panose="020F0502020204030204" pitchFamily="34" charset="0"/>
                <a:ea typeface="Calibri" panose="020F0502020204030204" pitchFamily="34" charset="0"/>
              </a:rPr>
              <a:t>		</a:t>
            </a:r>
            <a:r>
              <a:rPr lang="de-DE" sz="4716" b="1" dirty="0">
                <a:solidFill>
                  <a:srgbClr val="C00000"/>
                </a:solidFill>
                <a:latin typeface="Calibri" panose="020F0502020204030204" pitchFamily="34" charset="0"/>
                <a:ea typeface="Calibri" panose="020F0502020204030204" pitchFamily="34" charset="0"/>
              </a:rPr>
              <a:t>Kürzungen im Gesundheitswesen</a:t>
            </a:r>
            <a:endParaRPr lang="de-DE" sz="4716" b="1" dirty="0">
              <a:solidFill>
                <a:srgbClr val="C00000"/>
              </a:solidFill>
              <a:latin typeface="Calibri" panose="020F0502020204030204" pitchFamily="34" charset="0"/>
            </a:endParaRPr>
          </a:p>
          <a:p>
            <a:r>
              <a:rPr lang="de-DE" sz="3356" dirty="0"/>
              <a:t>Höhere Zuzahlungen bei Medikamenten</a:t>
            </a:r>
          </a:p>
          <a:p>
            <a:r>
              <a:rPr lang="de-DE" sz="3356" dirty="0"/>
              <a:t>Statt Übernahme der Kosten für Grundsicherungsempfänger: Weitere Kürzung Bundeszuschüsse -&gt; höhere Beiträge </a:t>
            </a:r>
          </a:p>
          <a:p>
            <a:r>
              <a:rPr lang="de-DE" sz="3356" dirty="0"/>
              <a:t>Einschränkung der beitragsfreien Mitversicherung von Ehepartnern</a:t>
            </a:r>
          </a:p>
          <a:p>
            <a:r>
              <a:rPr lang="de-DE" sz="3356" dirty="0"/>
              <a:t>Erhöhung von Tabaksteuer u. Alkoholsteuer, neue Zuckerabgabe</a:t>
            </a:r>
          </a:p>
          <a:p>
            <a:r>
              <a:rPr lang="de-DE" sz="3356" dirty="0"/>
              <a:t>Erhöhung der Beitragsbemessungsgrenze um 300 Euro im Monat</a:t>
            </a:r>
          </a:p>
          <a:p>
            <a:r>
              <a:rPr lang="de-DE" sz="3356" dirty="0"/>
              <a:t>Keine volle Refinanzierung der Tariferhöhungen in der Pflege mehr -&gt; Druck auf Löhne und gegen Tarifverträge, Entlastungserfolge werden angegriffen, Personalabbau, Krankenhausschließungen</a:t>
            </a:r>
          </a:p>
          <a:p>
            <a:r>
              <a:rPr lang="de-DE" sz="3356" dirty="0"/>
              <a:t>Kürzungen beim Zahnersatz und einigen anderen Leistungen </a:t>
            </a:r>
          </a:p>
          <a:p>
            <a:r>
              <a:rPr lang="de-DE" sz="3356" dirty="0"/>
              <a:t>Krankengeld begrenzt, Diskussion Kürzungen, auch bei Lohnfortzahlung</a:t>
            </a:r>
          </a:p>
          <a:p>
            <a:r>
              <a:rPr lang="de-DE" sz="3356" dirty="0"/>
              <a:t>Gesundheit: </a:t>
            </a:r>
            <a:r>
              <a:rPr lang="de-DE" sz="3083" dirty="0"/>
              <a:t>Zahnbehandlung</a:t>
            </a:r>
            <a:r>
              <a:rPr lang="de-DE" sz="3356" dirty="0"/>
              <a:t> u.a. Leistungen raus, Disk. Karenztage</a:t>
            </a:r>
          </a:p>
          <a:p>
            <a:r>
              <a:rPr lang="de-DE" sz="3356" dirty="0"/>
              <a:t>Teilkrankschreibung</a:t>
            </a:r>
          </a:p>
        </p:txBody>
      </p:sp>
    </p:spTree>
    <p:extLst>
      <p:ext uri="{BB962C8B-B14F-4D97-AF65-F5344CB8AC3E}">
        <p14:creationId xmlns:p14="http://schemas.microsoft.com/office/powerpoint/2010/main" val="1207352543"/>
      </p:ext>
    </p:extLst>
  </p:cSld>
  <p:clrMapOvr>
    <a:masterClrMapping/>
  </p:clrMapOvr>
</p:sld>
</file>

<file path=ppt/theme/theme1.xml><?xml version="1.0" encoding="utf-8"?>
<a:theme xmlns:a="http://schemas.openxmlformats.org/drawingml/2006/main" name="Presentation">
  <a:themeElements>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resentation">
      <a:majorFont>
        <a:latin typeface="Calibri Light"/>
        <a:ea typeface="Calibri Light"/>
        <a:cs typeface="Calibri Light"/>
      </a:majorFont>
      <a:minorFont>
        <a:latin typeface="Calibri"/>
        <a:ea typeface="Calibri"/>
        <a:cs typeface="Calibr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resentation">
  <a:themeElements>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resentation">
      <a:majorFont>
        <a:latin typeface="Calibri Light"/>
        <a:ea typeface="Calibri Light"/>
        <a:cs typeface="Calibri Light"/>
      </a:majorFont>
      <a:minorFont>
        <a:latin typeface="Calibri"/>
        <a:ea typeface="Calibri"/>
        <a:cs typeface="Calibr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4564</Words>
  <Application>Microsoft Office PowerPoint</Application>
  <PresentationFormat>Breitbild</PresentationFormat>
  <Paragraphs>240</Paragraphs>
  <Slides>27</Slides>
  <Notes>26</Notes>
  <HiddenSlides>7</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27</vt:i4>
      </vt:variant>
    </vt:vector>
  </HeadingPairs>
  <TitlesOfParts>
    <vt:vector size="34" baseType="lpstr">
      <vt:lpstr>Arial</vt:lpstr>
      <vt:lpstr>Calibri</vt:lpstr>
      <vt:lpstr>Calibri Light</vt:lpstr>
      <vt:lpstr>Frutiger 45 Light</vt:lpstr>
      <vt:lpstr>Frutiger 55 Roman</vt:lpstr>
      <vt:lpstr>Univers Next</vt:lpstr>
      <vt:lpstr>Presentation</vt:lpstr>
      <vt:lpstr>Hochrüstung und Sozialabbau</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Reformoptionen und gewerkschaftliche Forderungen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Militarisierung oder Sozialstaat?</dc:title>
  <dc:subject/>
  <dc:creator>Krämer, Ralf</dc:creator>
  <cp:keywords/>
  <dc:description/>
  <cp:lastModifiedBy>Krämer, Ralf</cp:lastModifiedBy>
  <cp:revision>26</cp:revision>
  <cp:lastPrinted>2025-12-19T16:41:03Z</cp:lastPrinted>
  <dcterms:created xsi:type="dcterms:W3CDTF">2024-05-17T15:09:06Z</dcterms:created>
  <dcterms:modified xsi:type="dcterms:W3CDTF">2026-06-11T13:23:36Z</dcterms:modified>
</cp:coreProperties>
</file>