
<file path=[Content_Types].xml><?xml version="1.0" encoding="utf-8"?>
<Types xmlns="http://schemas.openxmlformats.org/package/2006/content-types">
  <Default Extension="png" ContentType="image/pn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theme/theme4.xml" ContentType="application/vnd.openxmlformats-officedocument.theme+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50" r:id="rId2"/>
    <p:sldMasterId id="2147483651" r:id="rId3"/>
    <p:sldMasterId id="2147483656" r:id="rId4"/>
    <p:sldMasterId id="2147483657" r:id="rId5"/>
  </p:sldMasterIdLst>
  <p:notesMasterIdLst>
    <p:notesMasterId r:id="rId55"/>
  </p:notesMasterIdLst>
  <p:sldIdLst>
    <p:sldId id="434" r:id="rId6"/>
    <p:sldId id="426" r:id="rId7"/>
    <p:sldId id="442" r:id="rId8"/>
    <p:sldId id="329" r:id="rId9"/>
    <p:sldId id="444" r:id="rId10"/>
    <p:sldId id="555" r:id="rId11"/>
    <p:sldId id="585" r:id="rId12"/>
    <p:sldId id="375" r:id="rId13"/>
    <p:sldId id="376" r:id="rId14"/>
    <p:sldId id="377" r:id="rId15"/>
    <p:sldId id="331" r:id="rId16"/>
    <p:sldId id="357" r:id="rId17"/>
    <p:sldId id="550" r:id="rId18"/>
    <p:sldId id="581" r:id="rId19"/>
    <p:sldId id="415" r:id="rId20"/>
    <p:sldId id="412" r:id="rId21"/>
    <p:sldId id="448" r:id="rId22"/>
    <p:sldId id="556" r:id="rId23"/>
    <p:sldId id="457" r:id="rId24"/>
    <p:sldId id="458" r:id="rId25"/>
    <p:sldId id="583" r:id="rId26"/>
    <p:sldId id="557" r:id="rId27"/>
    <p:sldId id="558" r:id="rId28"/>
    <p:sldId id="561" r:id="rId29"/>
    <p:sldId id="552" r:id="rId30"/>
    <p:sldId id="586" r:id="rId31"/>
    <p:sldId id="588" r:id="rId32"/>
    <p:sldId id="587" r:id="rId33"/>
    <p:sldId id="400" r:id="rId34"/>
    <p:sldId id="559" r:id="rId35"/>
    <p:sldId id="560" r:id="rId36"/>
    <p:sldId id="459" r:id="rId37"/>
    <p:sldId id="537" r:id="rId38"/>
    <p:sldId id="460" r:id="rId39"/>
    <p:sldId id="461" r:id="rId40"/>
    <p:sldId id="462" r:id="rId41"/>
    <p:sldId id="464" r:id="rId42"/>
    <p:sldId id="468" r:id="rId43"/>
    <p:sldId id="465" r:id="rId44"/>
    <p:sldId id="469" r:id="rId45"/>
    <p:sldId id="466" r:id="rId46"/>
    <p:sldId id="529" r:id="rId47"/>
    <p:sldId id="494" r:id="rId48"/>
    <p:sldId id="495" r:id="rId49"/>
    <p:sldId id="503" r:id="rId50"/>
    <p:sldId id="504" r:id="rId51"/>
    <p:sldId id="508" r:id="rId52"/>
    <p:sldId id="584" r:id="rId53"/>
    <p:sldId id="554" r:id="rId54"/>
  </p:sldIdLst>
  <p:sldSz cx="9144000" cy="6858000" type="screen4x3"/>
  <p:notesSz cx="6858000" cy="9144000"/>
  <p:defaultTextStyle>
    <a:defPPr>
      <a:defRPr lang="de-DE"/>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0000FF"/>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29519" autoAdjust="0"/>
    <p:restoredTop sz="94140" autoAdjust="0"/>
  </p:normalViewPr>
  <p:slideViewPr>
    <p:cSldViewPr>
      <p:cViewPr varScale="1">
        <p:scale>
          <a:sx n="84" d="100"/>
          <a:sy n="84" d="100"/>
        </p:scale>
        <p:origin x="869" y="67"/>
      </p:cViewPr>
      <p:guideLst>
        <p:guide orient="horz" pos="2160"/>
        <p:guide pos="2880"/>
      </p:guideLst>
    </p:cSldViewPr>
  </p:slideViewPr>
  <p:outlineViewPr>
    <p:cViewPr>
      <p:scale>
        <a:sx n="33" d="100"/>
        <a:sy n="33" d="100"/>
      </p:scale>
      <p:origin x="0" y="0"/>
    </p:cViewPr>
  </p:outlineViewPr>
  <p:notesTextViewPr>
    <p:cViewPr>
      <p:scale>
        <a:sx n="3" d="2"/>
        <a:sy n="3" d="2"/>
      </p:scale>
      <p:origin x="0" y="0"/>
    </p:cViewPr>
  </p:notesTextViewPr>
  <p:sorterViewPr>
    <p:cViewPr varScale="1">
      <p:scale>
        <a:sx n="1" d="1"/>
        <a:sy n="1" d="1"/>
      </p:scale>
      <p:origin x="0" y="0"/>
    </p:cViewPr>
  </p:sorterViewPr>
  <p:notesViewPr>
    <p:cSldViewPr>
      <p:cViewPr>
        <p:scale>
          <a:sx n="72" d="100"/>
          <a:sy n="72" d="100"/>
        </p:scale>
        <p:origin x="700" y="208"/>
      </p:cViewPr>
      <p:guideLst/>
    </p:cSldViewPr>
  </p:notesViewPr>
  <p:gridSpacing cx="71755" cy="71755"/>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slide" Target="slides/slide42.xml"/><Relationship Id="rId50" Type="http://schemas.openxmlformats.org/officeDocument/2006/relationships/slide" Target="slides/slide45.xml"/><Relationship Id="rId55" Type="http://schemas.openxmlformats.org/officeDocument/2006/relationships/notesMaster" Target="notesMasters/notesMaster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slide" Target="slides/slide36.xml"/><Relationship Id="rId54" Type="http://schemas.openxmlformats.org/officeDocument/2006/relationships/slide" Target="slides/slide49.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slide" Target="slides/slide48.xml"/><Relationship Id="rId58" Type="http://schemas.openxmlformats.org/officeDocument/2006/relationships/theme" Target="theme/theme1.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viewProps" Target="viewProp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presProps" Target="presProps.xml"/><Relationship Id="rId8" Type="http://schemas.openxmlformats.org/officeDocument/2006/relationships/slide" Target="slides/slide3.xml"/><Relationship Id="rId51" Type="http://schemas.openxmlformats.org/officeDocument/2006/relationships/slide" Target="slides/slide46.xml"/><Relationship Id="rId3" Type="http://schemas.openxmlformats.org/officeDocument/2006/relationships/slideMaster" Target="slideMasters/slideMaster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7586" name="Kopfzeilenplatzhalter 1"/>
          <p:cNvSpPr>
            <a:spLocks noGrp="1" noChangeArrowheads="1"/>
          </p:cNvSpPr>
          <p:nvPr>
            <p:ph type="hdr" sz="quarter"/>
          </p:nvPr>
        </p:nvSpPr>
        <p:spPr bwMode="auto">
          <a:xfrm>
            <a:off x="0" y="0"/>
            <a:ext cx="2971800" cy="457200"/>
          </a:xfrm>
          <a:prstGeom prst="rect">
            <a:avLst/>
          </a:prstGeom>
          <a:noFill/>
          <a:ln w="12700" algn="ctr">
            <a:noFill/>
            <a:miter lim="800000"/>
            <a:headEnd/>
            <a:tailEnd/>
          </a:ln>
        </p:spPr>
        <p:txBody>
          <a:bodyPr vert="horz" wrap="square" lIns="91440" tIns="45720" rIns="91440" bIns="45720" numCol="1" anchor="t" anchorCtr="0" compatLnSpc="1">
            <a:prstTxWarp prst="textNoShape">
              <a:avLst/>
            </a:prstTxWarp>
          </a:bodyPr>
          <a:lstStyle>
            <a:lvl1pPr>
              <a:defRPr sz="1200">
                <a:solidFill>
                  <a:srgbClr val="000000"/>
                </a:solidFill>
              </a:defRPr>
            </a:lvl1pPr>
          </a:lstStyle>
          <a:p>
            <a:pPr>
              <a:defRPr/>
            </a:pPr>
            <a:endParaRPr lang="de-DE"/>
          </a:p>
        </p:txBody>
      </p:sp>
      <p:sp>
        <p:nvSpPr>
          <p:cNvPr id="67587" name="Datumsplatzhalter 2"/>
          <p:cNvSpPr>
            <a:spLocks noGrp="1" noChangeArrowheads="1"/>
          </p:cNvSpPr>
          <p:nvPr>
            <p:ph type="dt" idx="1"/>
          </p:nvPr>
        </p:nvSpPr>
        <p:spPr bwMode="auto">
          <a:xfrm>
            <a:off x="3884613" y="0"/>
            <a:ext cx="2971800" cy="457200"/>
          </a:xfrm>
          <a:prstGeom prst="rect">
            <a:avLst/>
          </a:prstGeom>
          <a:noFill/>
          <a:ln w="12700" algn="ctr">
            <a:noFill/>
            <a:miter lim="800000"/>
            <a:headEnd/>
            <a:tailEnd/>
          </a:ln>
        </p:spPr>
        <p:txBody>
          <a:bodyPr vert="horz" wrap="square" lIns="91440" tIns="45720" rIns="91440" bIns="45720" numCol="1" anchor="t" anchorCtr="0" compatLnSpc="1">
            <a:prstTxWarp prst="textNoShape">
              <a:avLst/>
            </a:prstTxWarp>
          </a:bodyPr>
          <a:lstStyle>
            <a:lvl1pPr algn="r">
              <a:defRPr>
                <a:solidFill>
                  <a:srgbClr val="000000"/>
                </a:solidFill>
              </a:defRPr>
            </a:lvl1pPr>
          </a:lstStyle>
          <a:p>
            <a:pPr>
              <a:defRPr/>
            </a:pPr>
            <a:fld id="{DD69A1A3-5131-4D12-A4CE-154A7FA5F7B3}" type="datetime1">
              <a:rPr lang="de-DE"/>
              <a:pPr>
                <a:defRPr/>
              </a:pPr>
              <a:t>02.10.2020</a:t>
            </a:fld>
            <a:endParaRPr lang="de-DE" sz="1200"/>
          </a:p>
        </p:txBody>
      </p:sp>
      <p:sp>
        <p:nvSpPr>
          <p:cNvPr id="67588" name="Folienbildplatzhalter 3"/>
          <p:cNvSpPr>
            <a:spLocks noGrp="1" noRot="1" noChangeAspect="1" noChangeArrowheads="1"/>
          </p:cNvSpPr>
          <p:nvPr>
            <p:ph type="sldImg" idx="2"/>
          </p:nvPr>
        </p:nvSpPr>
        <p:spPr bwMode="auto">
          <a:xfrm>
            <a:off x="1143000" y="685800"/>
            <a:ext cx="4572000" cy="3429000"/>
          </a:xfrm>
          <a:prstGeom prst="rect">
            <a:avLst/>
          </a:prstGeom>
          <a:noFill/>
          <a:ln w="12700" algn="ctr">
            <a:solidFill>
              <a:srgbClr val="000000"/>
            </a:solidFill>
            <a:miter lim="800000"/>
            <a:headEnd/>
            <a:tailEnd/>
          </a:ln>
        </p:spPr>
      </p:sp>
      <p:sp>
        <p:nvSpPr>
          <p:cNvPr id="5" name="Notizenplatzhalter 4"/>
          <p:cNvSpPr>
            <a:spLocks noGrp="1" noChangeArrowheads="1"/>
            <a:extLst>
              <a:ext uri="smNativeData"/>
            </a:extLst>
          </p:cNvSpPr>
          <p:nvPr>
            <p:ph type="body" idx="3"/>
          </p:nvPr>
        </p:nvSpPr>
        <p:spPr>
          <a:xfrm>
            <a:off x="685800" y="4343400"/>
            <a:ext cx="5486400" cy="4114800"/>
          </a:xfrm>
          <a:prstGeom prst="rect">
            <a:avLst/>
          </a:prstGeom>
          <a:noFill/>
          <a:ln w="12700" cap="flat" cmpd="sng" algn="ctr">
            <a:noFill/>
            <a:prstDash val="solid"/>
            <a:headEnd type="none" w="med" len="med"/>
            <a:tailEnd type="none" w="med" len="med"/>
          </a:ln>
          <a:effectLst/>
        </p:spPr>
        <p:txBody>
          <a:bodyPr vert="horz" wrap="square" lIns="91440" tIns="45720" rIns="91440" bIns="45720" numCol="1" anchor="t">
            <a:prstTxWarp prst="textNoShape">
              <a:avLst/>
            </a:prstTxWarp>
          </a:bodyPr>
          <a:lstStyle/>
          <a:p>
            <a:pPr lvl="0"/>
            <a:r>
              <a:rPr noProof="0"/>
              <a:t>Textmasterformate durch Klicken bearbeiten</a:t>
            </a:r>
          </a:p>
          <a:p>
            <a:pPr lvl="1"/>
            <a:r>
              <a:rPr noProof="0"/>
              <a:t>Zweite Ebene</a:t>
            </a:r>
          </a:p>
          <a:p>
            <a:pPr lvl="2"/>
            <a:r>
              <a:rPr noProof="0"/>
              <a:t>Dritte Ebene</a:t>
            </a:r>
          </a:p>
          <a:p>
            <a:pPr lvl="3"/>
            <a:r>
              <a:rPr noProof="0"/>
              <a:t>Vierte Ebene</a:t>
            </a:r>
          </a:p>
          <a:p>
            <a:pPr lvl="4"/>
            <a:r>
              <a:rPr noProof="0"/>
              <a:t>Fünfte Ebene</a:t>
            </a:r>
          </a:p>
        </p:txBody>
      </p:sp>
      <p:sp>
        <p:nvSpPr>
          <p:cNvPr id="67590" name="Fußzeilenplatzhalter 5"/>
          <p:cNvSpPr>
            <a:spLocks noGrp="1" noChangeArrowheads="1"/>
          </p:cNvSpPr>
          <p:nvPr>
            <p:ph type="ftr" sz="quarter" idx="4"/>
          </p:nvPr>
        </p:nvSpPr>
        <p:spPr bwMode="auto">
          <a:xfrm>
            <a:off x="0" y="8685213"/>
            <a:ext cx="2971800" cy="457200"/>
          </a:xfrm>
          <a:prstGeom prst="rect">
            <a:avLst/>
          </a:prstGeom>
          <a:noFill/>
          <a:ln w="12700" algn="ctr">
            <a:noFill/>
            <a:miter lim="800000"/>
            <a:headEnd/>
            <a:tailEnd/>
          </a:ln>
        </p:spPr>
        <p:txBody>
          <a:bodyPr vert="horz" wrap="square" lIns="91440" tIns="45720" rIns="91440" bIns="45720" numCol="1" anchor="b" anchorCtr="0" compatLnSpc="1">
            <a:prstTxWarp prst="textNoShape">
              <a:avLst/>
            </a:prstTxWarp>
          </a:bodyPr>
          <a:lstStyle>
            <a:lvl1pPr>
              <a:defRPr sz="1200">
                <a:solidFill>
                  <a:srgbClr val="000000"/>
                </a:solidFill>
              </a:defRPr>
            </a:lvl1pPr>
          </a:lstStyle>
          <a:p>
            <a:pPr>
              <a:defRPr/>
            </a:pPr>
            <a:endParaRPr lang="de-DE"/>
          </a:p>
        </p:txBody>
      </p:sp>
      <p:sp>
        <p:nvSpPr>
          <p:cNvPr id="67591" name="Foliennummernplatzhalter 6"/>
          <p:cNvSpPr>
            <a:spLocks noGrp="1" noChangeArrowheads="1"/>
          </p:cNvSpPr>
          <p:nvPr>
            <p:ph type="sldNum" sz="quarter" idx="5"/>
          </p:nvPr>
        </p:nvSpPr>
        <p:spPr bwMode="auto">
          <a:xfrm>
            <a:off x="3884613" y="8685213"/>
            <a:ext cx="2971800" cy="457200"/>
          </a:xfrm>
          <a:prstGeom prst="rect">
            <a:avLst/>
          </a:prstGeom>
          <a:noFill/>
          <a:ln w="12700" algn="ctr">
            <a:noFill/>
            <a:miter lim="800000"/>
            <a:headEnd/>
            <a:tailEnd/>
          </a:ln>
        </p:spPr>
        <p:txBody>
          <a:bodyPr vert="horz" wrap="square" lIns="91440" tIns="45720" rIns="91440" bIns="45720" numCol="1" anchor="b" anchorCtr="0" compatLnSpc="1">
            <a:prstTxWarp prst="textNoShape">
              <a:avLst/>
            </a:prstTxWarp>
          </a:bodyPr>
          <a:lstStyle>
            <a:lvl1pPr algn="r">
              <a:defRPr>
                <a:solidFill>
                  <a:srgbClr val="000000"/>
                </a:solidFill>
              </a:defRPr>
            </a:lvl1pPr>
          </a:lstStyle>
          <a:p>
            <a:pPr>
              <a:defRPr/>
            </a:pPr>
            <a:fld id="{5E05AFE3-B43D-4168-89BA-40EDBF9BAB14}" type="slidenum">
              <a:rPr lang="de-DE"/>
              <a:pPr>
                <a:defRPr/>
              </a:pPr>
              <a:t>‹Nr.›</a:t>
            </a:fld>
            <a:endParaRPr lang="de-DE" sz="1200"/>
          </a:p>
        </p:txBody>
      </p:sp>
    </p:spTree>
  </p:cSld>
  <p:clrMap bg1="lt1" tx1="dk1" bg2="lt2" tx2="dk2" accent1="accent1" accent2="accent2" accent3="accent3" accent4="accent4" accent5="accent5" accent6="accent6" hlink="hlink" folHlink="folHlink"/>
  <p:hf sldNum="0" hdr="0" ftr="0" dt="0"/>
  <p:notesStyle>
    <a:lvl1pPr algn="l" rtl="0" eaLnBrk="0" fontAlgn="base" hangingPunct="0">
      <a:spcBef>
        <a:spcPct val="0"/>
      </a:spcBef>
      <a:spcAft>
        <a:spcPct val="0"/>
      </a:spcAft>
      <a:defRPr sz="1200" kern="1">
        <a:solidFill>
          <a:schemeClr val="tx1"/>
        </a:solidFill>
        <a:latin typeface="Calibri" pitchFamily="2" charset="0"/>
        <a:ea typeface="Calibri" pitchFamily="2" charset="0"/>
        <a:cs typeface="Calibri" pitchFamily="2" charset="0"/>
      </a:defRPr>
    </a:lvl1pPr>
    <a:lvl2pPr marL="457200" algn="l" rtl="0" eaLnBrk="0" fontAlgn="base" hangingPunct="0">
      <a:spcBef>
        <a:spcPct val="0"/>
      </a:spcBef>
      <a:spcAft>
        <a:spcPct val="0"/>
      </a:spcAft>
      <a:defRPr sz="1200" kern="1">
        <a:solidFill>
          <a:schemeClr val="tx1"/>
        </a:solidFill>
        <a:latin typeface="Calibri" pitchFamily="2" charset="0"/>
        <a:ea typeface="Calibri" pitchFamily="2" charset="0"/>
        <a:cs typeface="Calibri" pitchFamily="2" charset="0"/>
      </a:defRPr>
    </a:lvl2pPr>
    <a:lvl3pPr marL="914400" algn="l" rtl="0" eaLnBrk="0" fontAlgn="base" hangingPunct="0">
      <a:spcBef>
        <a:spcPct val="0"/>
      </a:spcBef>
      <a:spcAft>
        <a:spcPct val="0"/>
      </a:spcAft>
      <a:defRPr sz="1200" kern="1">
        <a:solidFill>
          <a:schemeClr val="tx1"/>
        </a:solidFill>
        <a:latin typeface="Calibri" pitchFamily="2" charset="0"/>
        <a:ea typeface="Calibri" pitchFamily="2" charset="0"/>
        <a:cs typeface="Calibri" pitchFamily="2" charset="0"/>
      </a:defRPr>
    </a:lvl3pPr>
    <a:lvl4pPr marL="1371600" algn="l" rtl="0" eaLnBrk="0" fontAlgn="base" hangingPunct="0">
      <a:spcBef>
        <a:spcPct val="0"/>
      </a:spcBef>
      <a:spcAft>
        <a:spcPct val="0"/>
      </a:spcAft>
      <a:defRPr sz="1200" kern="1">
        <a:solidFill>
          <a:schemeClr val="tx1"/>
        </a:solidFill>
        <a:latin typeface="Calibri" pitchFamily="2" charset="0"/>
        <a:ea typeface="Calibri" pitchFamily="2" charset="0"/>
        <a:cs typeface="Calibri" pitchFamily="2" charset="0"/>
      </a:defRPr>
    </a:lvl4pPr>
    <a:lvl5pPr marL="1828800" algn="l" rtl="0" eaLnBrk="0" fontAlgn="base" hangingPunct="0">
      <a:spcBef>
        <a:spcPct val="0"/>
      </a:spcBef>
      <a:spcAft>
        <a:spcPct val="0"/>
      </a:spcAft>
      <a:defRPr sz="1200" kern="1">
        <a:solidFill>
          <a:schemeClr val="tx1"/>
        </a:solidFill>
        <a:latin typeface="Calibri" pitchFamily="2" charset="0"/>
        <a:ea typeface="Calibri" pitchFamily="2" charset="0"/>
        <a:cs typeface="Calibri" pitchFamily="2" charset="0"/>
      </a:defRPr>
    </a:lvl5pPr>
    <a:lvl6pPr marL="2286000" algn="l" rtl="0" eaLnBrk="0" fontAlgn="base" hangingPunct="0">
      <a:spcBef>
        <a:spcPct val="0"/>
      </a:spcBef>
      <a:spcAft>
        <a:spcPct val="0"/>
      </a:spcAft>
      <a:defRPr sz="1200" kern="1">
        <a:solidFill>
          <a:schemeClr val="tx1"/>
        </a:solidFill>
        <a:latin typeface="Calibri" pitchFamily="2" charset="0"/>
        <a:ea typeface="Calibri" pitchFamily="2" charset="0"/>
        <a:cs typeface="Calibri" pitchFamily="2" charset="0"/>
      </a:defRPr>
    </a:lvl6pPr>
    <a:lvl7pPr marL="2743200" algn="l" rtl="0" eaLnBrk="0" fontAlgn="base" hangingPunct="0">
      <a:spcBef>
        <a:spcPct val="0"/>
      </a:spcBef>
      <a:spcAft>
        <a:spcPct val="0"/>
      </a:spcAft>
      <a:defRPr sz="1200" kern="1">
        <a:solidFill>
          <a:schemeClr val="tx1"/>
        </a:solidFill>
        <a:latin typeface="Calibri" pitchFamily="2" charset="0"/>
        <a:ea typeface="Calibri" pitchFamily="2" charset="0"/>
        <a:cs typeface="Calibri" pitchFamily="2" charset="0"/>
      </a:defRPr>
    </a:lvl7pPr>
    <a:lvl8pPr marL="3200400" algn="l" rtl="0" eaLnBrk="0" fontAlgn="base" hangingPunct="0">
      <a:spcBef>
        <a:spcPct val="0"/>
      </a:spcBef>
      <a:spcAft>
        <a:spcPct val="0"/>
      </a:spcAft>
      <a:defRPr sz="1200" kern="1">
        <a:solidFill>
          <a:schemeClr val="tx1"/>
        </a:solidFill>
        <a:latin typeface="Calibri" pitchFamily="2" charset="0"/>
        <a:ea typeface="Calibri" pitchFamily="2" charset="0"/>
        <a:cs typeface="Calibri" pitchFamily="2" charset="0"/>
      </a:defRPr>
    </a:lvl8pPr>
    <a:lvl9pPr marL="3657600" algn="l" rtl="0" eaLnBrk="0" fontAlgn="base" hangingPunct="0">
      <a:spcBef>
        <a:spcPct val="0"/>
      </a:spcBef>
      <a:spcAft>
        <a:spcPct val="0"/>
      </a:spcAft>
      <a:defRPr sz="1200" kern="1">
        <a:solidFill>
          <a:schemeClr val="tx1"/>
        </a:solidFill>
        <a:latin typeface="Calibri" pitchFamily="2" charset="0"/>
        <a:ea typeface="Calibri" pitchFamily="2" charset="0"/>
        <a:cs typeface="Calibri" pitchFamily="2" charset="0"/>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Rectangle 7"/>
          <p:cNvSpPr txBox="1">
            <a:spLocks noChangeArrowheads="1"/>
          </p:cNvSpPr>
          <p:nvPr/>
        </p:nvSpPr>
        <p:spPr bwMode="auto">
          <a:xfrm>
            <a:off x="4022725" y="9723438"/>
            <a:ext cx="3076575" cy="511175"/>
          </a:xfrm>
          <a:prstGeom prst="rect">
            <a:avLst/>
          </a:prstGeom>
          <a:noFill/>
          <a:ln w="9525">
            <a:noFill/>
            <a:miter lim="800000"/>
            <a:headEnd/>
            <a:tailEnd/>
          </a:ln>
        </p:spPr>
        <p:txBody>
          <a:bodyPr lIns="95918" tIns="47959" rIns="95918" bIns="47959" anchor="b"/>
          <a:lstStyle/>
          <a:p>
            <a:pPr algn="r">
              <a:buClr>
                <a:schemeClr val="tx1"/>
              </a:buClr>
            </a:pPr>
            <a:fld id="{5CB1E820-07C2-4AC8-8792-16010232D420}" type="slidenum">
              <a:rPr lang="de-DE" altLang="de-DE" sz="1200"/>
              <a:pPr algn="r">
                <a:buClr>
                  <a:schemeClr val="tx1"/>
                </a:buClr>
              </a:pPr>
              <a:t>1</a:t>
            </a:fld>
            <a:endParaRPr lang="de-DE" altLang="de-DE" sz="1200"/>
          </a:p>
        </p:txBody>
      </p:sp>
      <p:sp>
        <p:nvSpPr>
          <p:cNvPr id="43010" name="Rectangle 2"/>
          <p:cNvSpPr>
            <a:spLocks noGrp="1" noRot="1" noChangeAspect="1" noChangeArrowheads="1" noTextEdit="1"/>
          </p:cNvSpPr>
          <p:nvPr>
            <p:ph type="sldImg"/>
          </p:nvPr>
        </p:nvSpPr>
        <p:spPr>
          <a:ln/>
        </p:spPr>
      </p:sp>
      <p:sp>
        <p:nvSpPr>
          <p:cNvPr id="43011" name="Rectangle 3"/>
          <p:cNvSpPr>
            <a:spLocks noGrp="1" noChangeArrowheads="1"/>
          </p:cNvSpPr>
          <p:nvPr>
            <p:ph type="body" idx="1"/>
          </p:nvPr>
        </p:nvSpPr>
        <p:spPr bwMode="auto">
          <a:noFill/>
          <a:ln w="9525"/>
        </p:spPr>
        <p:txBody>
          <a:bodyPr anchorCtr="0" compatLnSpc="1"/>
          <a:lstStyle/>
          <a:p>
            <a:pPr eaLnBrk="1" hangingPunct="1"/>
            <a:endParaRPr lang="de-DE" altLang="de-DE" smtClean="0">
              <a:latin typeface="Calibri" pitchFamily="34" charset="0"/>
            </a:endParaRPr>
          </a:p>
        </p:txBody>
      </p:sp>
    </p:spTree>
    <p:extLst>
      <p:ext uri="{BB962C8B-B14F-4D97-AF65-F5344CB8AC3E}">
        <p14:creationId xmlns:p14="http://schemas.microsoft.com/office/powerpoint/2010/main" val="93492948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Tree>
    <p:extLst>
      <p:ext uri="{BB962C8B-B14F-4D97-AF65-F5344CB8AC3E}">
        <p14:creationId xmlns:p14="http://schemas.microsoft.com/office/powerpoint/2010/main" val="300403910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Folienbildplatzhalter 1"/>
          <p:cNvSpPr>
            <a:spLocks noGrp="1" noRot="1" noChangeAspect="1" noTextEdit="1"/>
          </p:cNvSpPr>
          <p:nvPr>
            <p:ph type="sldImg"/>
          </p:nvPr>
        </p:nvSpPr>
        <p:spPr>
          <a:ln/>
        </p:spPr>
      </p:sp>
      <p:sp>
        <p:nvSpPr>
          <p:cNvPr id="20483" name="Notizenplatzhalt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de-DE" altLang="de-DE" smtClean="0"/>
          </a:p>
        </p:txBody>
      </p:sp>
      <p:sp>
        <p:nvSpPr>
          <p:cNvPr id="4" name="Foliennummernplatzhalter 3"/>
          <p:cNvSpPr>
            <a:spLocks noGrp="1"/>
          </p:cNvSpPr>
          <p:nvPr>
            <p:ph type="sldNum" sz="quarter" idx="5"/>
          </p:nvPr>
        </p:nvSpPr>
        <p:spPr/>
        <p:txBody>
          <a:bodyPr/>
          <a:lstStyle/>
          <a:p>
            <a:pPr>
              <a:defRPr/>
            </a:pPr>
            <a:fld id="{FCCBB9E7-2925-4AF2-96C8-103422A752DE}" type="slidenum">
              <a:rPr lang="de-DE" altLang="de-DE" smtClean="0"/>
              <a:pPr>
                <a:defRPr/>
              </a:pPr>
              <a:t>28</a:t>
            </a:fld>
            <a:endParaRPr lang="de-DE" altLang="de-DE"/>
          </a:p>
        </p:txBody>
      </p:sp>
    </p:spTree>
    <p:extLst>
      <p:ext uri="{BB962C8B-B14F-4D97-AF65-F5344CB8AC3E}">
        <p14:creationId xmlns:p14="http://schemas.microsoft.com/office/powerpoint/2010/main" val="59660171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Tree>
    <p:extLst>
      <p:ext uri="{BB962C8B-B14F-4D97-AF65-F5344CB8AC3E}">
        <p14:creationId xmlns:p14="http://schemas.microsoft.com/office/powerpoint/2010/main" val="420551603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2" name="Rectangle 2"/>
          <p:cNvSpPr>
            <a:spLocks noGrp="1" noRot="1" noChangeAspect="1" noChangeArrowheads="1"/>
            <a:extLst>
              <a:ext uri="smNativeData">
                <pr:smNativeData xmlns:pr="smNativeData" xmlns="" val="SMDATA_12_WCCPWRMAAAAlAAAAZAAAAC0AAAAAkAAAAEgAAACQAAAASAAAAAAAAAAAAAAAAAAAAAEAAABQAAAAAAAAAAAA4D8AAAAAAADgPwAAAAAAAOA/AAAAAAAA4D8AAAAAAADgPwAAAAAAAOA/AAAAAAAA4D8AAAAAAADgPwAAAAAAAOA/AAAAAAAA4D8CAAAAjAAAAAAAAAAAAAAAu+DjDP///wgAAAAAAAAAAAAAAAAAAAAAAAAAAAAAAAAAAAAAZAAAAAEAAABAAAAAAAAAAAAAAAAAAAAAAAAAAAAAAAAAAAAAAAAAAAAAAAAAAAAAAAAAAAAAAAAAAAAAAAAAAAAAAAAAAAAAAAAAAAAAAAAAAAAAAAAAAAAAAAAAAAAAFAAAADwAAAABAAAAAAAAAAAAAAAUAAAAAQAAACMAAAAjAAAAIwAAAB4AAAAAAAAAZAAAAGQAAAAAAAAAZAAAAGQAAAAVAAAAYAAAAAAAAAAAAAAADwAAACADAAAAAAAAAAAAAAEAAACgMgAAVgcAAKr4//8BAAAAf39/AAEAAABkAAAAAAAAABQAAABAHwAAAAAAACYAAAAAAAAAwOD//wAAAAAmAAAAZAAAABYAAABMAAAAAAAAAAAAAAAEAAAAAAAAAAEAAACAgIA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FAAAAAQAAAAAAAAAAAAAAAAAAAAAAAAAAAAAAAAAAAAAAAAAAAAAAAH9/fwAAAAADzMzMAMDA/wB/f38AAAAAAAAAAAAAAAAAAAAAAAAAAAAhAAAAGAAAABQAAAADBwAAOAQAACsjAABVGQAAEAAAAA=="/>
              </a:ext>
            </a:extLst>
          </p:cNvSpPr>
          <p:nvPr>
            <p:ph type="sldImg"/>
          </p:nvPr>
        </p:nvSpPr>
        <p:spPr>
          <a:xfrm>
            <a:off x="1139825" y="685800"/>
            <a:ext cx="4577080" cy="3432175"/>
          </a:xfrm>
          <a:prstGeom prst="rect">
            <a:avLst/>
          </a:prstGeom>
          <a:noFill/>
          <a:ln w="12700" cap="flat" cmpd="sng" algn="ctr">
            <a:solidFill>
              <a:srgbClr val="000000"/>
            </a:solidFill>
            <a:prstDash val="solid"/>
            <a:headEnd type="none" w="med" len="med"/>
            <a:tailEnd type="none" w="med" len="med"/>
          </a:ln>
          <a:effectLst/>
        </p:spPr>
      </p:sp>
      <p:sp>
        <p:nvSpPr>
          <p:cNvPr id="3" name="Rectangle 3"/>
          <p:cNvSpPr>
            <a:spLocks noGrp="1" noChangeArrowheads="1"/>
            <a:extLst>
              <a:ext uri="smNativeData">
                <pr:smNativeData xmlns:pr="smNativeData" xmlns="" val="SMDATA_12_WCCPWRMAAAAlAAAAZAAAAA0AAAAAjAAAAEYAAACMAAAARgAAAAAAAAAAAAAAAAAAAAEAAABQAAAAAAAAAAAA4D8AAAAAAADgPwAAAAAAAOA/AAAAAAAA4D8AAAAAAADgPwAAAAAAAOA/AAAAAAAA4D8AAAAAAADgPwAAAAAAAOA/AAAAAAAA4D8CAAAAjAAAAAAAAAAAAAAAu+Dj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CAgIA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FAAAAAQAAAAAAAAAAAAAAAAAAAAAAAAAAAAAAAAAAAAAAAAAAAAAAAn9/fwAAAAADzMzMAMDA/wB/f38AAAAAAAAAAAAAAAAAAAAAAAAAAAAhAAAAGAAAABQAAAA4BAAAuhoAAPglAAAHNAAAEAAAAA=="/>
              </a:ext>
            </a:extLst>
          </p:cNvSpPr>
          <p:nvPr>
            <p:ph type="body" idx="1"/>
          </p:nvPr>
        </p:nvSpPr>
        <p:spPr>
          <a:xfrm>
            <a:off x="685800" y="4344670"/>
            <a:ext cx="5486400" cy="4112895"/>
          </a:xfrm>
          <a:prstGeom prst="rect">
            <a:avLst/>
          </a:prstGeom>
          <a:noFill/>
          <a:ln w="12700" cap="flat" cmpd="sng" algn="ctr">
            <a:noFill/>
            <a:prstDash val="solid"/>
            <a:headEnd type="none" w="med" len="med"/>
            <a:tailEnd type="none" w="med" len="med"/>
          </a:ln>
          <a:effectLst/>
        </p:spPr>
        <p:txBody>
          <a:bodyPr vert="horz" wrap="square" lIns="88900" tIns="44450" rIns="88900" bIns="44450" numCol="1" anchor="t">
            <a:prstTxWarp prst="textNoShape">
              <a:avLst/>
            </a:prstTxWarp>
          </a:bodyPr>
          <a:lstStyle/>
          <a:p>
            <a:pPr>
              <a:defRPr/>
            </a:pPr>
            <a:endParaRPr/>
          </a:p>
        </p:txBody>
      </p:sp>
    </p:spTree>
    <p:extLst>
      <p:ext uri="{BB962C8B-B14F-4D97-AF65-F5344CB8AC3E}">
        <p14:creationId xmlns:p14="http://schemas.microsoft.com/office/powerpoint/2010/main" val="173357830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Folientitel1"/>
          <p:cNvSpPr>
            <a:spLocks noGrp="1" noChangeArrowheads="1"/>
            <a:extLst>
              <a:ext uri="smNativeData"/>
            </a:extLst>
          </p:cNvSpPr>
          <p:nvPr>
            <p:ph type="ctrTitle"/>
          </p:nvPr>
        </p:nvSpPr>
        <p:spPr>
          <a:xfrm>
            <a:off x="685800" y="2132330"/>
            <a:ext cx="7772400" cy="1385570"/>
          </a:xfrm>
          <a:prstGeom prst="rect">
            <a:avLst/>
          </a:prstGeom>
          <a:noFill/>
          <a:ln w="12700" cap="flat" cmpd="sng" algn="ctr">
            <a:noFill/>
            <a:prstDash val="solid"/>
            <a:headEnd type="none" w="med" len="med"/>
            <a:tailEnd type="none" w="med" len="med"/>
          </a:ln>
          <a:effectLst/>
        </p:spPr>
        <p:txBody>
          <a:bodyPr/>
          <a:lstStyle/>
          <a:p>
            <a:endParaRPr/>
          </a:p>
        </p:txBody>
      </p:sp>
      <p:sp>
        <p:nvSpPr>
          <p:cNvPr id="3" name="Folienuntertitel1"/>
          <p:cNvSpPr>
            <a:spLocks noGrp="1" noChangeArrowheads="1"/>
            <a:extLst>
              <a:ext uri="smNativeData"/>
            </a:extLst>
          </p:cNvSpPr>
          <p:nvPr>
            <p:ph type="subTitle" idx="1"/>
          </p:nvPr>
        </p:nvSpPr>
        <p:spPr>
          <a:xfrm>
            <a:off x="1371600" y="3881120"/>
            <a:ext cx="6400800" cy="1762760"/>
          </a:xfrm>
          <a:prstGeom prst="rect">
            <a:avLst/>
          </a:prstGeom>
          <a:noFill/>
          <a:ln w="12700" cap="flat" cmpd="sng" algn="ctr">
            <a:noFill/>
            <a:prstDash val="solid"/>
            <a:headEnd type="none" w="med" len="med"/>
            <a:tailEnd type="none" w="med" len="med"/>
          </a:ln>
          <a:effectLst/>
        </p:spPr>
        <p:txBody>
          <a:bodyPr/>
          <a:lstStyle>
            <a:lvl1pPr marL="342900" marR="0" indent="-342900" algn="ctr" defTabSz="914400">
              <a:lnSpc>
                <a:spcPct val="100000"/>
              </a:lnSpc>
              <a:spcBef>
                <a:spcPts val="0"/>
              </a:spcBef>
              <a:spcAft>
                <a:spcPts val="0"/>
              </a:spcAft>
              <a:buNone/>
              <a:tabLst/>
              <a:defRPr sz="3200" b="0" i="0" u="none" strike="noStrike" kern="1" spc="0" baseline="0">
                <a:solidFill>
                  <a:schemeClr val="tx1"/>
                </a:solidFill>
                <a:effectLst/>
                <a:latin typeface="Arial" pitchFamily="2" charset="0"/>
                <a:ea typeface="Arial" pitchFamily="2" charset="0"/>
                <a:cs typeface="Arial" pitchFamily="2" charset="0"/>
              </a:defRPr>
            </a:lvl1pPr>
            <a:lvl2pPr marL="742950" marR="0" indent="-285750" algn="ctr" defTabSz="914400">
              <a:lnSpc>
                <a:spcPct val="100000"/>
              </a:lnSpc>
              <a:spcBef>
                <a:spcPts val="0"/>
              </a:spcBef>
              <a:spcAft>
                <a:spcPts val="0"/>
              </a:spcAft>
              <a:buNone/>
              <a:tabLst/>
              <a:defRPr sz="2800" b="0" i="0" u="none" strike="noStrike" kern="1" spc="0" baseline="0">
                <a:solidFill>
                  <a:schemeClr val="tx1"/>
                </a:solidFill>
                <a:effectLst/>
                <a:latin typeface="Arial" pitchFamily="2" charset="0"/>
                <a:ea typeface="Arial" pitchFamily="2" charset="0"/>
                <a:cs typeface="Arial" pitchFamily="2" charset="0"/>
              </a:defRPr>
            </a:lvl2pPr>
            <a:lvl3pPr marL="1143000" marR="0" indent="-228600" algn="ctr" defTabSz="914400">
              <a:lnSpc>
                <a:spcPct val="100000"/>
              </a:lnSpc>
              <a:spcBef>
                <a:spcPts val="0"/>
              </a:spcBef>
              <a:spcAft>
                <a:spcPts val="0"/>
              </a:spcAft>
              <a:buNone/>
              <a:tabLst/>
              <a:defRPr sz="2400" b="0" i="0" u="none" strike="noStrike" kern="1" spc="0" baseline="0">
                <a:solidFill>
                  <a:schemeClr val="tx1"/>
                </a:solidFill>
                <a:effectLst/>
                <a:latin typeface="Arial" pitchFamily="2" charset="0"/>
                <a:ea typeface="Arial" pitchFamily="2" charset="0"/>
                <a:cs typeface="Arial" pitchFamily="2" charset="0"/>
              </a:defRPr>
            </a:lvl3pPr>
            <a:lvl4pPr marL="1600200" marR="0" indent="-228600" algn="ctr" defTabSz="914400">
              <a:lnSpc>
                <a:spcPct val="100000"/>
              </a:lnSpc>
              <a:spcBef>
                <a:spcPts val="0"/>
              </a:spcBef>
              <a:spcAft>
                <a:spcPts val="0"/>
              </a:spcAft>
              <a:buNone/>
              <a:tabLst/>
              <a:defRPr sz="2000" b="0" i="0" u="none" strike="noStrike" kern="1" spc="0" baseline="0">
                <a:solidFill>
                  <a:schemeClr val="tx1"/>
                </a:solidFill>
                <a:effectLst/>
                <a:latin typeface="Arial" pitchFamily="2" charset="0"/>
                <a:ea typeface="Arial" pitchFamily="2" charset="0"/>
                <a:cs typeface="Arial" pitchFamily="2" charset="0"/>
              </a:defRPr>
            </a:lvl4pPr>
            <a:lvl5pPr marL="2057400" marR="0" indent="-228600" algn="ctr" defTabSz="914400">
              <a:lnSpc>
                <a:spcPct val="100000"/>
              </a:lnSpc>
              <a:spcBef>
                <a:spcPts val="0"/>
              </a:spcBef>
              <a:spcAft>
                <a:spcPts val="0"/>
              </a:spcAft>
              <a:buNone/>
              <a:tabLst/>
              <a:defRPr sz="2000" b="0" i="0" u="none" strike="noStrike" kern="1" spc="0" baseline="0">
                <a:solidFill>
                  <a:schemeClr val="tx1"/>
                </a:solidFill>
                <a:effectLst/>
                <a:latin typeface="Arial" pitchFamily="2" charset="0"/>
                <a:ea typeface="Arial" pitchFamily="2" charset="0"/>
                <a:cs typeface="Arial" pitchFamily="2" charset="0"/>
              </a:defRPr>
            </a:lvl5pPr>
          </a:lstStyle>
          <a:p>
            <a:endParaRPr/>
          </a:p>
        </p:txBody>
      </p:sp>
      <p:sp>
        <p:nvSpPr>
          <p:cNvPr id="4" name="Rectangle 6"/>
          <p:cNvSpPr>
            <a:spLocks noGrp="1" noChangeArrowheads="1"/>
          </p:cNvSpPr>
          <p:nvPr>
            <p:ph type="sldNum" sz="quarter" idx="10"/>
          </p:nvPr>
        </p:nvSpPr>
        <p:spPr bwMode="auto">
          <a:ln>
            <a:miter lim="800000"/>
          </a:ln>
        </p:spPr>
        <p:txBody>
          <a:bodyPr anchorCtr="0" compatLnSpc="1"/>
          <a:lstStyle>
            <a:lvl1pPr fontAlgn="base">
              <a:spcBef>
                <a:spcPct val="0"/>
              </a:spcBef>
              <a:spcAft>
                <a:spcPct val="0"/>
              </a:spcAft>
              <a:defRPr>
                <a:solidFill>
                  <a:srgbClr val="000000"/>
                </a:solidFill>
                <a:latin typeface="Arial" charset="0"/>
                <a:cs typeface="Arial" charset="0"/>
              </a:defRPr>
            </a:lvl1pPr>
          </a:lstStyle>
          <a:p>
            <a:pPr>
              <a:defRPr/>
            </a:pPr>
            <a:fld id="{781FB9C6-5923-43B1-B9AA-EF2C691EC816}" type="slidenum">
              <a:rPr lang="de-DE"/>
              <a:pPr>
                <a:defRPr/>
              </a:pPr>
              <a:t>‹Nr.›</a:t>
            </a:fld>
            <a:endParaRPr lang="de-DE" sz="1400"/>
          </a:p>
        </p:txBody>
      </p:sp>
      <p:sp>
        <p:nvSpPr>
          <p:cNvPr id="5" name="Rectangle 5"/>
          <p:cNvSpPr>
            <a:spLocks noGrp="1" noChangeArrowheads="1"/>
          </p:cNvSpPr>
          <p:nvPr>
            <p:ph type="ftr" sz="quarter" idx="11"/>
          </p:nvPr>
        </p:nvSpPr>
        <p:spPr bwMode="auto">
          <a:ln>
            <a:miter lim="800000"/>
          </a:ln>
        </p:spPr>
        <p:txBody>
          <a:bodyPr anchorCtr="0" compatLnSpc="1"/>
          <a:lstStyle>
            <a:lvl1pPr fontAlgn="base">
              <a:spcBef>
                <a:spcPct val="0"/>
              </a:spcBef>
              <a:spcAft>
                <a:spcPct val="0"/>
              </a:spcAft>
              <a:defRPr>
                <a:solidFill>
                  <a:srgbClr val="000000"/>
                </a:solidFill>
                <a:latin typeface="Arial" charset="0"/>
                <a:cs typeface="Arial" charset="0"/>
              </a:defRPr>
            </a:lvl1pPr>
          </a:lstStyle>
          <a:p>
            <a:pPr>
              <a:defRPr/>
            </a:pPr>
            <a:endParaRPr lang="de-DE"/>
          </a:p>
        </p:txBody>
      </p:sp>
      <p:sp>
        <p:nvSpPr>
          <p:cNvPr id="6" name="Rectangle 4"/>
          <p:cNvSpPr>
            <a:spLocks noGrp="1" noChangeArrowheads="1"/>
          </p:cNvSpPr>
          <p:nvPr>
            <p:ph type="dt" sz="half" idx="12"/>
          </p:nvPr>
        </p:nvSpPr>
        <p:spPr bwMode="auto">
          <a:ln>
            <a:miter lim="800000"/>
          </a:ln>
        </p:spPr>
        <p:txBody>
          <a:bodyPr anchorCtr="0" compatLnSpc="1"/>
          <a:lstStyle>
            <a:lvl1pPr fontAlgn="base">
              <a:spcBef>
                <a:spcPct val="0"/>
              </a:spcBef>
              <a:spcAft>
                <a:spcPct val="0"/>
              </a:spcAft>
              <a:defRPr>
                <a:solidFill>
                  <a:srgbClr val="000000"/>
                </a:solidFill>
                <a:latin typeface="Arial" charset="0"/>
                <a:cs typeface="Arial" charset="0"/>
              </a:defRPr>
            </a:lvl1pPr>
          </a:lstStyle>
          <a:p>
            <a:pPr>
              <a:defRPr/>
            </a:pPr>
            <a:endParaRPr lang="de-DE"/>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ObjAndObj" preserve="1">
  <p:cSld name="Titel und zwei Spalten, linke Spalte geteilt">
    <p:spTree>
      <p:nvGrpSpPr>
        <p:cNvPr id="1" name=""/>
        <p:cNvGrpSpPr/>
        <p:nvPr/>
      </p:nvGrpSpPr>
      <p:grpSpPr>
        <a:xfrm>
          <a:off x="0" y="0"/>
          <a:ext cx="0" cy="0"/>
          <a:chOff x="0" y="0"/>
          <a:chExt cx="0" cy="0"/>
        </a:xfrm>
      </p:grpSpPr>
      <p:sp>
        <p:nvSpPr>
          <p:cNvPr id="2" name="Folientitel1"/>
          <p:cNvSpPr>
            <a:spLocks noGrp="1" noChangeArrowheads="1"/>
            <a:extLst>
              <a:ext uri="smNativeData"/>
            </a:extLst>
          </p:cNvSpPr>
          <p:nvPr>
            <p:ph type="title"/>
          </p:nvPr>
        </p:nvSpPr>
        <p:spPr>
          <a:xfrm>
            <a:off x="457200" y="274955"/>
            <a:ext cx="8229600" cy="1143000"/>
          </a:xfrm>
          <a:prstGeom prst="rect">
            <a:avLst/>
          </a:prstGeom>
          <a:noFill/>
          <a:ln w="12700" cap="flat" cmpd="sng" algn="ctr">
            <a:noFill/>
            <a:prstDash val="solid"/>
            <a:headEnd type="none" w="med" len="med"/>
            <a:tailEnd type="none" w="med" len="med"/>
          </a:ln>
          <a:effectLst/>
        </p:spPr>
        <p:txBody>
          <a:bodyPr/>
          <a:lstStyle/>
          <a:p>
            <a:endParaRPr/>
          </a:p>
        </p:txBody>
      </p:sp>
      <p:sp>
        <p:nvSpPr>
          <p:cNvPr id="3" name="Objekt1"/>
          <p:cNvSpPr>
            <a:spLocks noGrp="1" noChangeArrowheads="1"/>
            <a:extLst>
              <a:ext uri="smNativeData"/>
            </a:extLst>
          </p:cNvSpPr>
          <p:nvPr>
            <p:ph sz="quarter" idx="1"/>
          </p:nvPr>
        </p:nvSpPr>
        <p:spPr>
          <a:xfrm>
            <a:off x="457200" y="1600200"/>
            <a:ext cx="3964305" cy="2112645"/>
          </a:xfrm>
          <a:prstGeom prst="rect">
            <a:avLst/>
          </a:prstGeom>
          <a:noFill/>
          <a:ln w="12700" cap="flat" cmpd="sng" algn="ctr">
            <a:noFill/>
            <a:prstDash val="solid"/>
            <a:headEnd type="none" w="med" len="med"/>
            <a:tailEnd type="none" w="med" len="med"/>
          </a:ln>
          <a:effectLst/>
        </p:spPr>
        <p:txBody>
          <a:bodyPr/>
          <a:lstStyle/>
          <a:p>
            <a:endParaRPr/>
          </a:p>
        </p:txBody>
      </p:sp>
      <p:sp>
        <p:nvSpPr>
          <p:cNvPr id="4" name="Objekt3"/>
          <p:cNvSpPr>
            <a:spLocks noGrp="1" noChangeArrowheads="1"/>
            <a:extLst>
              <a:ext uri="smNativeData"/>
            </a:extLst>
          </p:cNvSpPr>
          <p:nvPr>
            <p:ph sz="quarter" idx="2"/>
          </p:nvPr>
        </p:nvSpPr>
        <p:spPr>
          <a:xfrm>
            <a:off x="457200" y="4013835"/>
            <a:ext cx="3964305" cy="2112645"/>
          </a:xfrm>
          <a:prstGeom prst="rect">
            <a:avLst/>
          </a:prstGeom>
          <a:noFill/>
          <a:ln w="12700" cap="flat" cmpd="sng" algn="ctr">
            <a:noFill/>
            <a:prstDash val="solid"/>
            <a:headEnd type="none" w="med" len="med"/>
            <a:tailEnd type="none" w="med" len="med"/>
          </a:ln>
          <a:effectLst/>
        </p:spPr>
        <p:txBody>
          <a:bodyPr/>
          <a:lstStyle/>
          <a:p>
            <a:endParaRPr/>
          </a:p>
        </p:txBody>
      </p:sp>
      <p:sp>
        <p:nvSpPr>
          <p:cNvPr id="5" name="Objekt2"/>
          <p:cNvSpPr>
            <a:spLocks noGrp="1" noChangeArrowheads="1"/>
            <a:extLst>
              <a:ext uri="smNativeData"/>
            </a:extLst>
          </p:cNvSpPr>
          <p:nvPr>
            <p:ph sz="half" idx="3"/>
          </p:nvPr>
        </p:nvSpPr>
        <p:spPr>
          <a:xfrm>
            <a:off x="4722495" y="1600200"/>
            <a:ext cx="3964305" cy="4526280"/>
          </a:xfrm>
          <a:prstGeom prst="rect">
            <a:avLst/>
          </a:prstGeom>
          <a:noFill/>
          <a:ln w="12700" cap="flat" cmpd="sng" algn="ctr">
            <a:noFill/>
            <a:prstDash val="solid"/>
            <a:headEnd type="none" w="med" len="med"/>
            <a:tailEnd type="none" w="med" len="med"/>
          </a:ln>
          <a:effectLst/>
        </p:spPr>
        <p:txBody>
          <a:bodyPr/>
          <a:lstStyle/>
          <a:p>
            <a:endParaRPr/>
          </a:p>
        </p:txBody>
      </p:sp>
      <p:sp>
        <p:nvSpPr>
          <p:cNvPr id="6" name="Rectangle 6"/>
          <p:cNvSpPr>
            <a:spLocks noGrp="1" noChangeArrowheads="1"/>
          </p:cNvSpPr>
          <p:nvPr>
            <p:ph type="sldNum" sz="quarter" idx="10"/>
          </p:nvPr>
        </p:nvSpPr>
        <p:spPr bwMode="auto">
          <a:ln>
            <a:miter lim="800000"/>
          </a:ln>
        </p:spPr>
        <p:txBody>
          <a:bodyPr anchorCtr="0" compatLnSpc="1"/>
          <a:lstStyle>
            <a:lvl1pPr fontAlgn="base">
              <a:spcBef>
                <a:spcPct val="0"/>
              </a:spcBef>
              <a:spcAft>
                <a:spcPct val="0"/>
              </a:spcAft>
              <a:defRPr>
                <a:solidFill>
                  <a:srgbClr val="000000"/>
                </a:solidFill>
                <a:latin typeface="Arial" charset="0"/>
                <a:cs typeface="Arial" charset="0"/>
              </a:defRPr>
            </a:lvl1pPr>
          </a:lstStyle>
          <a:p>
            <a:pPr>
              <a:defRPr/>
            </a:pPr>
            <a:fld id="{ED6198DB-15E2-4D75-9AE4-932DABF60664}" type="slidenum">
              <a:rPr lang="de-DE"/>
              <a:pPr>
                <a:defRPr/>
              </a:pPr>
              <a:t>‹Nr.›</a:t>
            </a:fld>
            <a:endParaRPr lang="de-DE" sz="1400"/>
          </a:p>
        </p:txBody>
      </p:sp>
      <p:sp>
        <p:nvSpPr>
          <p:cNvPr id="7" name="Rectangle 5"/>
          <p:cNvSpPr>
            <a:spLocks noGrp="1" noChangeArrowheads="1"/>
          </p:cNvSpPr>
          <p:nvPr>
            <p:ph type="ftr" sz="quarter" idx="11"/>
          </p:nvPr>
        </p:nvSpPr>
        <p:spPr bwMode="auto">
          <a:ln>
            <a:miter lim="800000"/>
          </a:ln>
        </p:spPr>
        <p:txBody>
          <a:bodyPr anchorCtr="0" compatLnSpc="1"/>
          <a:lstStyle>
            <a:lvl1pPr fontAlgn="base">
              <a:spcBef>
                <a:spcPct val="0"/>
              </a:spcBef>
              <a:spcAft>
                <a:spcPct val="0"/>
              </a:spcAft>
              <a:defRPr>
                <a:solidFill>
                  <a:srgbClr val="000000"/>
                </a:solidFill>
                <a:latin typeface="Arial" charset="0"/>
                <a:cs typeface="Arial" charset="0"/>
              </a:defRPr>
            </a:lvl1pPr>
          </a:lstStyle>
          <a:p>
            <a:pPr>
              <a:defRPr/>
            </a:pPr>
            <a:endParaRPr lang="de-DE"/>
          </a:p>
        </p:txBody>
      </p:sp>
      <p:sp>
        <p:nvSpPr>
          <p:cNvPr id="8" name="Rectangle 4"/>
          <p:cNvSpPr>
            <a:spLocks noGrp="1" noChangeArrowheads="1"/>
          </p:cNvSpPr>
          <p:nvPr>
            <p:ph type="dt" sz="half" idx="12"/>
          </p:nvPr>
        </p:nvSpPr>
        <p:spPr bwMode="auto">
          <a:ln>
            <a:miter lim="800000"/>
          </a:ln>
        </p:spPr>
        <p:txBody>
          <a:bodyPr anchorCtr="0" compatLnSpc="1"/>
          <a:lstStyle>
            <a:lvl1pPr fontAlgn="base">
              <a:spcBef>
                <a:spcPct val="0"/>
              </a:spcBef>
              <a:spcAft>
                <a:spcPct val="0"/>
              </a:spcAft>
              <a:defRPr>
                <a:solidFill>
                  <a:srgbClr val="000000"/>
                </a:solidFill>
                <a:latin typeface="Arial" charset="0"/>
                <a:cs typeface="Arial" charset="0"/>
              </a:defRPr>
            </a:lvl1pPr>
          </a:lstStyle>
          <a:p>
            <a:pPr>
              <a:defRPr/>
            </a:pPr>
            <a:endParaRPr lang="de-DE"/>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TxTwoObj" preserve="1">
  <p:cSld name="Titel und zwei Zeilen, untere Zeile geteilt">
    <p:spTree>
      <p:nvGrpSpPr>
        <p:cNvPr id="1" name=""/>
        <p:cNvGrpSpPr/>
        <p:nvPr/>
      </p:nvGrpSpPr>
      <p:grpSpPr>
        <a:xfrm>
          <a:off x="0" y="0"/>
          <a:ext cx="0" cy="0"/>
          <a:chOff x="0" y="0"/>
          <a:chExt cx="0" cy="0"/>
        </a:xfrm>
      </p:grpSpPr>
      <p:sp>
        <p:nvSpPr>
          <p:cNvPr id="2" name="Folientitel1"/>
          <p:cNvSpPr>
            <a:spLocks noGrp="1" noChangeArrowheads="1"/>
            <a:extLst>
              <a:ext uri="smNativeData"/>
            </a:extLst>
          </p:cNvSpPr>
          <p:nvPr>
            <p:ph type="title"/>
          </p:nvPr>
        </p:nvSpPr>
        <p:spPr>
          <a:xfrm>
            <a:off x="457200" y="274955"/>
            <a:ext cx="8229600" cy="1143000"/>
          </a:xfrm>
          <a:prstGeom prst="rect">
            <a:avLst/>
          </a:prstGeom>
          <a:noFill/>
          <a:ln w="12700" cap="flat" cmpd="sng" algn="ctr">
            <a:noFill/>
            <a:prstDash val="solid"/>
            <a:headEnd type="none" w="med" len="med"/>
            <a:tailEnd type="none" w="med" len="med"/>
          </a:ln>
          <a:effectLst/>
        </p:spPr>
        <p:txBody>
          <a:bodyPr/>
          <a:lstStyle/>
          <a:p>
            <a:endParaRPr/>
          </a:p>
        </p:txBody>
      </p:sp>
      <p:sp>
        <p:nvSpPr>
          <p:cNvPr id="3" name="Objekt1"/>
          <p:cNvSpPr>
            <a:spLocks noGrp="1" noChangeArrowheads="1"/>
            <a:extLst>
              <a:ext uri="smNativeData"/>
            </a:extLst>
          </p:cNvSpPr>
          <p:nvPr>
            <p:ph sz="half" idx="1"/>
          </p:nvPr>
        </p:nvSpPr>
        <p:spPr>
          <a:xfrm>
            <a:off x="457200" y="1600200"/>
            <a:ext cx="8229600" cy="2112645"/>
          </a:xfrm>
          <a:prstGeom prst="rect">
            <a:avLst/>
          </a:prstGeom>
          <a:noFill/>
          <a:ln w="12700" cap="flat" cmpd="sng" algn="ctr">
            <a:noFill/>
            <a:prstDash val="solid"/>
            <a:headEnd type="none" w="med" len="med"/>
            <a:tailEnd type="none" w="med" len="med"/>
          </a:ln>
          <a:effectLst/>
        </p:spPr>
        <p:txBody>
          <a:bodyPr/>
          <a:lstStyle/>
          <a:p>
            <a:endParaRPr/>
          </a:p>
        </p:txBody>
      </p:sp>
      <p:sp>
        <p:nvSpPr>
          <p:cNvPr id="4" name="Objekt3"/>
          <p:cNvSpPr>
            <a:spLocks noGrp="1" noChangeArrowheads="1"/>
            <a:extLst>
              <a:ext uri="smNativeData"/>
            </a:extLst>
          </p:cNvSpPr>
          <p:nvPr>
            <p:ph sz="quarter" idx="2"/>
          </p:nvPr>
        </p:nvSpPr>
        <p:spPr>
          <a:xfrm>
            <a:off x="457200" y="4013835"/>
            <a:ext cx="3964305" cy="2112645"/>
          </a:xfrm>
          <a:prstGeom prst="rect">
            <a:avLst/>
          </a:prstGeom>
          <a:noFill/>
          <a:ln w="12700" cap="flat" cmpd="sng" algn="ctr">
            <a:noFill/>
            <a:prstDash val="solid"/>
            <a:headEnd type="none" w="med" len="med"/>
            <a:tailEnd type="none" w="med" len="med"/>
          </a:ln>
          <a:effectLst/>
        </p:spPr>
        <p:txBody>
          <a:bodyPr/>
          <a:lstStyle/>
          <a:p>
            <a:endParaRPr/>
          </a:p>
        </p:txBody>
      </p:sp>
      <p:sp>
        <p:nvSpPr>
          <p:cNvPr id="5" name="Objekt2"/>
          <p:cNvSpPr>
            <a:spLocks noGrp="1" noChangeArrowheads="1"/>
            <a:extLst>
              <a:ext uri="smNativeData"/>
            </a:extLst>
          </p:cNvSpPr>
          <p:nvPr>
            <p:ph sz="quarter" idx="3"/>
          </p:nvPr>
        </p:nvSpPr>
        <p:spPr>
          <a:xfrm>
            <a:off x="4722495" y="4013835"/>
            <a:ext cx="3964305" cy="2112645"/>
          </a:xfrm>
          <a:prstGeom prst="rect">
            <a:avLst/>
          </a:prstGeom>
          <a:noFill/>
          <a:ln w="12700" cap="flat" cmpd="sng" algn="ctr">
            <a:noFill/>
            <a:prstDash val="solid"/>
            <a:headEnd type="none" w="med" len="med"/>
            <a:tailEnd type="none" w="med" len="med"/>
          </a:ln>
          <a:effectLst/>
        </p:spPr>
        <p:txBody>
          <a:bodyPr/>
          <a:lstStyle/>
          <a:p>
            <a:endParaRPr/>
          </a:p>
        </p:txBody>
      </p:sp>
      <p:sp>
        <p:nvSpPr>
          <p:cNvPr id="6" name="Rectangle 6"/>
          <p:cNvSpPr>
            <a:spLocks noGrp="1" noChangeArrowheads="1"/>
          </p:cNvSpPr>
          <p:nvPr>
            <p:ph type="sldNum" sz="quarter" idx="10"/>
          </p:nvPr>
        </p:nvSpPr>
        <p:spPr bwMode="auto">
          <a:ln>
            <a:miter lim="800000"/>
          </a:ln>
        </p:spPr>
        <p:txBody>
          <a:bodyPr anchorCtr="0" compatLnSpc="1"/>
          <a:lstStyle>
            <a:lvl1pPr fontAlgn="base">
              <a:spcBef>
                <a:spcPct val="0"/>
              </a:spcBef>
              <a:spcAft>
                <a:spcPct val="0"/>
              </a:spcAft>
              <a:defRPr>
                <a:solidFill>
                  <a:srgbClr val="000000"/>
                </a:solidFill>
                <a:latin typeface="Arial" charset="0"/>
                <a:cs typeface="Arial" charset="0"/>
              </a:defRPr>
            </a:lvl1pPr>
          </a:lstStyle>
          <a:p>
            <a:pPr>
              <a:defRPr/>
            </a:pPr>
            <a:fld id="{5A1A0B81-E095-43D8-8587-5E818368C9DE}" type="slidenum">
              <a:rPr lang="de-DE"/>
              <a:pPr>
                <a:defRPr/>
              </a:pPr>
              <a:t>‹Nr.›</a:t>
            </a:fld>
            <a:endParaRPr lang="de-DE" sz="1400"/>
          </a:p>
        </p:txBody>
      </p:sp>
      <p:sp>
        <p:nvSpPr>
          <p:cNvPr id="7" name="Rectangle 5"/>
          <p:cNvSpPr>
            <a:spLocks noGrp="1" noChangeArrowheads="1"/>
          </p:cNvSpPr>
          <p:nvPr>
            <p:ph type="ftr" sz="quarter" idx="11"/>
          </p:nvPr>
        </p:nvSpPr>
        <p:spPr bwMode="auto">
          <a:ln>
            <a:miter lim="800000"/>
          </a:ln>
        </p:spPr>
        <p:txBody>
          <a:bodyPr anchorCtr="0" compatLnSpc="1"/>
          <a:lstStyle>
            <a:lvl1pPr fontAlgn="base">
              <a:spcBef>
                <a:spcPct val="0"/>
              </a:spcBef>
              <a:spcAft>
                <a:spcPct val="0"/>
              </a:spcAft>
              <a:defRPr>
                <a:solidFill>
                  <a:srgbClr val="000000"/>
                </a:solidFill>
                <a:latin typeface="Arial" charset="0"/>
                <a:cs typeface="Arial" charset="0"/>
              </a:defRPr>
            </a:lvl1pPr>
          </a:lstStyle>
          <a:p>
            <a:pPr>
              <a:defRPr/>
            </a:pPr>
            <a:endParaRPr lang="de-DE"/>
          </a:p>
        </p:txBody>
      </p:sp>
      <p:sp>
        <p:nvSpPr>
          <p:cNvPr id="8" name="Rectangle 4"/>
          <p:cNvSpPr>
            <a:spLocks noGrp="1" noChangeArrowheads="1"/>
          </p:cNvSpPr>
          <p:nvPr>
            <p:ph type="dt" sz="half" idx="12"/>
          </p:nvPr>
        </p:nvSpPr>
        <p:spPr bwMode="auto">
          <a:ln>
            <a:miter lim="800000"/>
          </a:ln>
        </p:spPr>
        <p:txBody>
          <a:bodyPr anchorCtr="0" compatLnSpc="1"/>
          <a:lstStyle>
            <a:lvl1pPr fontAlgn="base">
              <a:spcBef>
                <a:spcPct val="0"/>
              </a:spcBef>
              <a:spcAft>
                <a:spcPct val="0"/>
              </a:spcAft>
              <a:defRPr>
                <a:solidFill>
                  <a:srgbClr val="000000"/>
                </a:solidFill>
                <a:latin typeface="Arial" charset="0"/>
                <a:cs typeface="Arial" charset="0"/>
              </a:defRPr>
            </a:lvl1pPr>
          </a:lstStyle>
          <a:p>
            <a:pPr>
              <a:defRPr/>
            </a:pPr>
            <a:endParaRPr lang="de-DE"/>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ObjOverTx" preserve="1">
  <p:cSld name="Titel und zwei Zeilen, obere Zeile geteilt">
    <p:spTree>
      <p:nvGrpSpPr>
        <p:cNvPr id="1" name=""/>
        <p:cNvGrpSpPr/>
        <p:nvPr/>
      </p:nvGrpSpPr>
      <p:grpSpPr>
        <a:xfrm>
          <a:off x="0" y="0"/>
          <a:ext cx="0" cy="0"/>
          <a:chOff x="0" y="0"/>
          <a:chExt cx="0" cy="0"/>
        </a:xfrm>
      </p:grpSpPr>
      <p:sp>
        <p:nvSpPr>
          <p:cNvPr id="2" name="Folientitel1"/>
          <p:cNvSpPr>
            <a:spLocks noGrp="1" noChangeArrowheads="1"/>
            <a:extLst>
              <a:ext uri="smNativeData"/>
            </a:extLst>
          </p:cNvSpPr>
          <p:nvPr>
            <p:ph type="title"/>
          </p:nvPr>
        </p:nvSpPr>
        <p:spPr>
          <a:xfrm>
            <a:off x="457200" y="274955"/>
            <a:ext cx="8229600" cy="1143000"/>
          </a:xfrm>
          <a:prstGeom prst="rect">
            <a:avLst/>
          </a:prstGeom>
          <a:noFill/>
          <a:ln w="12700" cap="flat" cmpd="sng" algn="ctr">
            <a:noFill/>
            <a:prstDash val="solid"/>
            <a:headEnd type="none" w="med" len="med"/>
            <a:tailEnd type="none" w="med" len="med"/>
          </a:ln>
          <a:effectLst/>
        </p:spPr>
        <p:txBody>
          <a:bodyPr/>
          <a:lstStyle/>
          <a:p>
            <a:endParaRPr/>
          </a:p>
        </p:txBody>
      </p:sp>
      <p:sp>
        <p:nvSpPr>
          <p:cNvPr id="3" name="Objekt1"/>
          <p:cNvSpPr>
            <a:spLocks noGrp="1" noChangeArrowheads="1"/>
            <a:extLst>
              <a:ext uri="smNativeData"/>
            </a:extLst>
          </p:cNvSpPr>
          <p:nvPr>
            <p:ph sz="quarter" idx="1"/>
          </p:nvPr>
        </p:nvSpPr>
        <p:spPr>
          <a:xfrm>
            <a:off x="457200" y="1600200"/>
            <a:ext cx="3964305" cy="2112645"/>
          </a:xfrm>
          <a:prstGeom prst="rect">
            <a:avLst/>
          </a:prstGeom>
          <a:noFill/>
          <a:ln w="12700" cap="flat" cmpd="sng" algn="ctr">
            <a:noFill/>
            <a:prstDash val="solid"/>
            <a:headEnd type="none" w="med" len="med"/>
            <a:tailEnd type="none" w="med" len="med"/>
          </a:ln>
          <a:effectLst/>
        </p:spPr>
        <p:txBody>
          <a:bodyPr/>
          <a:lstStyle/>
          <a:p>
            <a:endParaRPr/>
          </a:p>
        </p:txBody>
      </p:sp>
      <p:sp>
        <p:nvSpPr>
          <p:cNvPr id="4" name="Objekt3"/>
          <p:cNvSpPr>
            <a:spLocks noGrp="1" noChangeArrowheads="1"/>
            <a:extLst>
              <a:ext uri="smNativeData"/>
            </a:extLst>
          </p:cNvSpPr>
          <p:nvPr>
            <p:ph sz="quarter" idx="2"/>
          </p:nvPr>
        </p:nvSpPr>
        <p:spPr>
          <a:xfrm>
            <a:off x="4722495" y="1600200"/>
            <a:ext cx="3964305" cy="2112645"/>
          </a:xfrm>
          <a:prstGeom prst="rect">
            <a:avLst/>
          </a:prstGeom>
          <a:noFill/>
          <a:ln w="12700" cap="flat" cmpd="sng" algn="ctr">
            <a:noFill/>
            <a:prstDash val="solid"/>
            <a:headEnd type="none" w="med" len="med"/>
            <a:tailEnd type="none" w="med" len="med"/>
          </a:ln>
          <a:effectLst/>
        </p:spPr>
        <p:txBody>
          <a:bodyPr/>
          <a:lstStyle/>
          <a:p>
            <a:endParaRPr/>
          </a:p>
        </p:txBody>
      </p:sp>
      <p:sp>
        <p:nvSpPr>
          <p:cNvPr id="5" name="Objekt2"/>
          <p:cNvSpPr>
            <a:spLocks noGrp="1" noChangeArrowheads="1"/>
            <a:extLst>
              <a:ext uri="smNativeData"/>
            </a:extLst>
          </p:cNvSpPr>
          <p:nvPr>
            <p:ph sz="half" idx="3"/>
          </p:nvPr>
        </p:nvSpPr>
        <p:spPr>
          <a:xfrm>
            <a:off x="457200" y="4013835"/>
            <a:ext cx="8229600" cy="2112645"/>
          </a:xfrm>
          <a:prstGeom prst="rect">
            <a:avLst/>
          </a:prstGeom>
          <a:noFill/>
          <a:ln w="12700" cap="flat" cmpd="sng" algn="ctr">
            <a:noFill/>
            <a:prstDash val="solid"/>
            <a:headEnd type="none" w="med" len="med"/>
            <a:tailEnd type="none" w="med" len="med"/>
          </a:ln>
          <a:effectLst/>
        </p:spPr>
        <p:txBody>
          <a:bodyPr/>
          <a:lstStyle/>
          <a:p>
            <a:endParaRPr/>
          </a:p>
        </p:txBody>
      </p:sp>
      <p:sp>
        <p:nvSpPr>
          <p:cNvPr id="6" name="Rectangle 6"/>
          <p:cNvSpPr>
            <a:spLocks noGrp="1" noChangeArrowheads="1"/>
          </p:cNvSpPr>
          <p:nvPr>
            <p:ph type="sldNum" sz="quarter" idx="10"/>
          </p:nvPr>
        </p:nvSpPr>
        <p:spPr bwMode="auto">
          <a:ln>
            <a:miter lim="800000"/>
          </a:ln>
        </p:spPr>
        <p:txBody>
          <a:bodyPr anchorCtr="0" compatLnSpc="1"/>
          <a:lstStyle>
            <a:lvl1pPr fontAlgn="base">
              <a:spcBef>
                <a:spcPct val="0"/>
              </a:spcBef>
              <a:spcAft>
                <a:spcPct val="0"/>
              </a:spcAft>
              <a:defRPr>
                <a:solidFill>
                  <a:srgbClr val="000000"/>
                </a:solidFill>
                <a:latin typeface="Arial" charset="0"/>
                <a:cs typeface="Arial" charset="0"/>
              </a:defRPr>
            </a:lvl1pPr>
          </a:lstStyle>
          <a:p>
            <a:pPr>
              <a:defRPr/>
            </a:pPr>
            <a:fld id="{B8F69A15-6482-4A62-A6A1-D055A5E6D2C2}" type="slidenum">
              <a:rPr lang="de-DE"/>
              <a:pPr>
                <a:defRPr/>
              </a:pPr>
              <a:t>‹Nr.›</a:t>
            </a:fld>
            <a:endParaRPr lang="de-DE" sz="1400"/>
          </a:p>
        </p:txBody>
      </p:sp>
      <p:sp>
        <p:nvSpPr>
          <p:cNvPr id="7" name="Rectangle 5"/>
          <p:cNvSpPr>
            <a:spLocks noGrp="1" noChangeArrowheads="1"/>
          </p:cNvSpPr>
          <p:nvPr>
            <p:ph type="ftr" sz="quarter" idx="11"/>
          </p:nvPr>
        </p:nvSpPr>
        <p:spPr bwMode="auto">
          <a:ln>
            <a:miter lim="800000"/>
          </a:ln>
        </p:spPr>
        <p:txBody>
          <a:bodyPr anchorCtr="0" compatLnSpc="1"/>
          <a:lstStyle>
            <a:lvl1pPr fontAlgn="base">
              <a:spcBef>
                <a:spcPct val="0"/>
              </a:spcBef>
              <a:spcAft>
                <a:spcPct val="0"/>
              </a:spcAft>
              <a:defRPr>
                <a:solidFill>
                  <a:srgbClr val="000000"/>
                </a:solidFill>
                <a:latin typeface="Arial" charset="0"/>
                <a:cs typeface="Arial" charset="0"/>
              </a:defRPr>
            </a:lvl1pPr>
          </a:lstStyle>
          <a:p>
            <a:pPr>
              <a:defRPr/>
            </a:pPr>
            <a:endParaRPr lang="de-DE"/>
          </a:p>
        </p:txBody>
      </p:sp>
      <p:sp>
        <p:nvSpPr>
          <p:cNvPr id="8" name="Rectangle 4"/>
          <p:cNvSpPr>
            <a:spLocks noGrp="1" noChangeArrowheads="1"/>
          </p:cNvSpPr>
          <p:nvPr>
            <p:ph type="dt" sz="half" idx="12"/>
          </p:nvPr>
        </p:nvSpPr>
        <p:spPr bwMode="auto">
          <a:ln>
            <a:miter lim="800000"/>
          </a:ln>
        </p:spPr>
        <p:txBody>
          <a:bodyPr anchorCtr="0" compatLnSpc="1"/>
          <a:lstStyle>
            <a:lvl1pPr fontAlgn="base">
              <a:spcBef>
                <a:spcPct val="0"/>
              </a:spcBef>
              <a:spcAft>
                <a:spcPct val="0"/>
              </a:spcAft>
              <a:defRPr>
                <a:solidFill>
                  <a:srgbClr val="000000"/>
                </a:solidFill>
                <a:latin typeface="Arial" charset="0"/>
                <a:cs typeface="Arial" charset="0"/>
              </a:defRPr>
            </a:lvl1pPr>
          </a:lstStyle>
          <a:p>
            <a:pPr>
              <a:defRPr/>
            </a:pPr>
            <a:endParaRPr lang="de-DE"/>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Folientitel1"/>
          <p:cNvSpPr>
            <a:spLocks noGrp="1" noChangeArrowheads="1"/>
            <a:extLst>
              <a:ext uri="smNativeData"/>
            </a:extLst>
          </p:cNvSpPr>
          <p:nvPr>
            <p:ph type="ctrTitle"/>
          </p:nvPr>
        </p:nvSpPr>
        <p:spPr>
          <a:xfrm>
            <a:off x="685800" y="2132330"/>
            <a:ext cx="7772400" cy="1385570"/>
          </a:xfrm>
          <a:prstGeom prst="rect">
            <a:avLst/>
          </a:prstGeom>
          <a:noFill/>
          <a:ln w="12700" cap="flat" cmpd="sng" algn="ctr">
            <a:noFill/>
            <a:prstDash val="solid"/>
            <a:headEnd type="none" w="med" len="med"/>
            <a:tailEnd type="none" w="med" len="med"/>
          </a:ln>
          <a:effectLst/>
        </p:spPr>
        <p:txBody>
          <a:bodyPr/>
          <a:lstStyle/>
          <a:p>
            <a:endParaRPr/>
          </a:p>
        </p:txBody>
      </p:sp>
      <p:sp>
        <p:nvSpPr>
          <p:cNvPr id="3" name="Folienuntertitel1"/>
          <p:cNvSpPr>
            <a:spLocks noGrp="1" noChangeArrowheads="1"/>
            <a:extLst>
              <a:ext uri="smNativeData"/>
            </a:extLst>
          </p:cNvSpPr>
          <p:nvPr>
            <p:ph type="subTitle" idx="1"/>
          </p:nvPr>
        </p:nvSpPr>
        <p:spPr>
          <a:xfrm>
            <a:off x="1371600" y="3881120"/>
            <a:ext cx="6400800" cy="1762760"/>
          </a:xfrm>
          <a:prstGeom prst="rect">
            <a:avLst/>
          </a:prstGeom>
          <a:noFill/>
          <a:ln w="12700" cap="flat" cmpd="sng" algn="ctr">
            <a:noFill/>
            <a:prstDash val="solid"/>
            <a:headEnd type="none" w="med" len="med"/>
            <a:tailEnd type="none" w="med" len="med"/>
          </a:ln>
          <a:effectLst/>
        </p:spPr>
        <p:txBody>
          <a:bodyPr/>
          <a:lstStyle>
            <a:lvl1pPr marL="0" marR="0" indent="0" algn="ctr" defTabSz="449580">
              <a:lnSpc>
                <a:spcPct val="100000"/>
              </a:lnSpc>
              <a:spcBef>
                <a:spcPts val="0"/>
              </a:spcBef>
              <a:spcAft>
                <a:spcPts val="0"/>
              </a:spcAft>
              <a:buNone/>
              <a:tabLst/>
              <a:defRPr sz="3200" b="0" i="0" u="none" strike="noStrike" kern="1" spc="0" baseline="0">
                <a:solidFill>
                  <a:srgbClr val="8C8C8C"/>
                </a:solidFill>
                <a:effectLst/>
                <a:latin typeface="Calibri" pitchFamily="2" charset="0"/>
                <a:ea typeface="Calibri" pitchFamily="2" charset="0"/>
                <a:cs typeface="Calibri" pitchFamily="2" charset="0"/>
              </a:defRPr>
            </a:lvl1pPr>
            <a:lvl2pPr marL="457200" marR="0" indent="0" algn="ctr" defTabSz="449580">
              <a:lnSpc>
                <a:spcPct val="100000"/>
              </a:lnSpc>
              <a:spcBef>
                <a:spcPts val="0"/>
              </a:spcBef>
              <a:spcAft>
                <a:spcPts val="0"/>
              </a:spcAft>
              <a:buNone/>
              <a:tabLst/>
              <a:defRPr sz="2800" b="0" i="0" u="none" strike="noStrike" kern="1" spc="0" baseline="0">
                <a:solidFill>
                  <a:srgbClr val="8C8C8C"/>
                </a:solidFill>
                <a:effectLst/>
                <a:latin typeface="Calibri" pitchFamily="2" charset="0"/>
                <a:ea typeface="Calibri" pitchFamily="2" charset="0"/>
                <a:cs typeface="Calibri" pitchFamily="2" charset="0"/>
              </a:defRPr>
            </a:lvl2pPr>
            <a:lvl3pPr marL="914400" marR="0" indent="0" algn="ctr" defTabSz="449580">
              <a:lnSpc>
                <a:spcPct val="100000"/>
              </a:lnSpc>
              <a:spcBef>
                <a:spcPts val="0"/>
              </a:spcBef>
              <a:spcAft>
                <a:spcPts val="0"/>
              </a:spcAft>
              <a:buNone/>
              <a:tabLst/>
              <a:defRPr sz="2400" b="0" i="0" u="none" strike="noStrike" kern="1" spc="0" baseline="0">
                <a:solidFill>
                  <a:srgbClr val="8C8C8C"/>
                </a:solidFill>
                <a:effectLst/>
                <a:latin typeface="Calibri" pitchFamily="2" charset="0"/>
                <a:ea typeface="Calibri" pitchFamily="2" charset="0"/>
                <a:cs typeface="Calibri" pitchFamily="2" charset="0"/>
              </a:defRPr>
            </a:lvl3pPr>
            <a:lvl4pPr marL="1371600" marR="0" indent="0" algn="ctr" defTabSz="449580">
              <a:lnSpc>
                <a:spcPct val="100000"/>
              </a:lnSpc>
              <a:spcBef>
                <a:spcPts val="0"/>
              </a:spcBef>
              <a:spcAft>
                <a:spcPts val="0"/>
              </a:spcAft>
              <a:buNone/>
              <a:tabLst/>
              <a:defRPr sz="2000" b="0" i="0" u="none" strike="noStrike" kern="1" spc="0" baseline="0">
                <a:solidFill>
                  <a:srgbClr val="8C8C8C"/>
                </a:solidFill>
                <a:effectLst/>
                <a:latin typeface="Calibri" pitchFamily="2" charset="0"/>
                <a:ea typeface="Calibri" pitchFamily="2" charset="0"/>
                <a:cs typeface="Calibri" pitchFamily="2" charset="0"/>
              </a:defRPr>
            </a:lvl4pPr>
            <a:lvl5pPr marL="1828800" marR="0" indent="0" algn="ctr" defTabSz="449580">
              <a:lnSpc>
                <a:spcPct val="100000"/>
              </a:lnSpc>
              <a:spcBef>
                <a:spcPts val="0"/>
              </a:spcBef>
              <a:spcAft>
                <a:spcPts val="0"/>
              </a:spcAft>
              <a:buNone/>
              <a:tabLst/>
              <a:defRPr sz="2000" b="0" i="0" u="none" strike="noStrike" kern="1" spc="0" baseline="0">
                <a:solidFill>
                  <a:srgbClr val="8C8C8C"/>
                </a:solidFill>
                <a:effectLst/>
                <a:latin typeface="Calibri" pitchFamily="2" charset="0"/>
                <a:ea typeface="Calibri" pitchFamily="2" charset="0"/>
                <a:cs typeface="Calibri" pitchFamily="2" charset="0"/>
              </a:defRPr>
            </a:lvl5pPr>
          </a:lstStyle>
          <a:p>
            <a:endParaRPr/>
          </a:p>
        </p:txBody>
      </p:sp>
      <p:sp>
        <p:nvSpPr>
          <p:cNvPr id="4" name="Foliennummernplatzhalter 5"/>
          <p:cNvSpPr>
            <a:spLocks noGrp="1" noChangeArrowheads="1"/>
          </p:cNvSpPr>
          <p:nvPr>
            <p:ph type="sldNum" sz="quarter" idx="10"/>
          </p:nvPr>
        </p:nvSpPr>
        <p:spPr bwMode="auto">
          <a:ln>
            <a:miter lim="800000"/>
          </a:ln>
        </p:spPr>
        <p:txBody>
          <a:bodyPr/>
          <a:lstStyle>
            <a:lvl1pPr>
              <a:defRPr/>
            </a:lvl1pPr>
          </a:lstStyle>
          <a:p>
            <a:pPr>
              <a:defRPr/>
            </a:pPr>
            <a:fld id="{F8FFC850-900E-46DA-9283-82764E58E882}" type="slidenum">
              <a:rPr lang="de-DE"/>
              <a:pPr>
                <a:defRPr/>
              </a:pPr>
              <a:t>‹Nr.›</a:t>
            </a:fld>
            <a:endParaRPr lang="de-DE"/>
          </a:p>
        </p:txBody>
      </p:sp>
      <p:sp>
        <p:nvSpPr>
          <p:cNvPr id="5" name="Fußzeilenplatzhalter 4"/>
          <p:cNvSpPr>
            <a:spLocks noGrp="1" noChangeArrowheads="1"/>
          </p:cNvSpPr>
          <p:nvPr>
            <p:ph type="ftr" sz="quarter" idx="11"/>
          </p:nvPr>
        </p:nvSpPr>
        <p:spPr bwMode="auto">
          <a:ln>
            <a:miter lim="800000"/>
          </a:ln>
        </p:spPr>
        <p:txBody>
          <a:bodyPr/>
          <a:lstStyle>
            <a:lvl1pPr>
              <a:defRPr/>
            </a:lvl1pPr>
          </a:lstStyle>
          <a:p>
            <a:pPr>
              <a:defRPr/>
            </a:pPr>
            <a:endParaRPr lang="de-DE"/>
          </a:p>
        </p:txBody>
      </p:sp>
      <p:sp>
        <p:nvSpPr>
          <p:cNvPr id="6" name="Datumsplatzhalter 3"/>
          <p:cNvSpPr>
            <a:spLocks noGrp="1" noChangeArrowheads="1"/>
          </p:cNvSpPr>
          <p:nvPr>
            <p:ph type="dt" sz="half" idx="12"/>
          </p:nvPr>
        </p:nvSpPr>
        <p:spPr bwMode="auto">
          <a:ln>
            <a:miter lim="800000"/>
          </a:ln>
        </p:spPr>
        <p:txBody>
          <a:bodyPr/>
          <a:lstStyle>
            <a:lvl1pPr>
              <a:defRPr/>
            </a:lvl1pPr>
          </a:lstStyle>
          <a:p>
            <a:pPr>
              <a:defRPr/>
            </a:pPr>
            <a:fld id="{C667B5C8-6098-4320-A4A9-39AE86891668}" type="datetime1">
              <a:rPr lang="de-DE"/>
              <a:pPr>
                <a:defRPr/>
              </a:pPr>
              <a:t>02.10.2020</a:t>
            </a:fld>
            <a:endParaRPr lang="de-DE"/>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Folientitel1"/>
          <p:cNvSpPr>
            <a:spLocks noGrp="1" noChangeArrowheads="1"/>
            <a:extLst>
              <a:ext uri="smNativeData"/>
            </a:extLst>
          </p:cNvSpPr>
          <p:nvPr>
            <p:ph type="title"/>
          </p:nvPr>
        </p:nvSpPr>
        <p:spPr>
          <a:xfrm>
            <a:off x="457200" y="274955"/>
            <a:ext cx="8229600" cy="1143000"/>
          </a:xfrm>
          <a:prstGeom prst="rect">
            <a:avLst/>
          </a:prstGeom>
          <a:noFill/>
          <a:ln w="12700" cap="flat" cmpd="sng" algn="ctr">
            <a:noFill/>
            <a:prstDash val="solid"/>
            <a:headEnd type="none" w="med" len="med"/>
            <a:tailEnd type="none" w="med" len="med"/>
          </a:ln>
          <a:effectLst/>
        </p:spPr>
        <p:txBody>
          <a:bodyPr/>
          <a:lstStyle/>
          <a:p>
            <a:endParaRPr/>
          </a:p>
        </p:txBody>
      </p:sp>
      <p:sp>
        <p:nvSpPr>
          <p:cNvPr id="3" name="Objekt1"/>
          <p:cNvSpPr>
            <a:spLocks noGrp="1" noChangeArrowheads="1"/>
            <a:extLst>
              <a:ext uri="smNativeData"/>
            </a:extLst>
          </p:cNvSpPr>
          <p:nvPr>
            <p:ph idx="1"/>
          </p:nvPr>
        </p:nvSpPr>
        <p:spPr>
          <a:xfrm>
            <a:off x="457200" y="1600200"/>
            <a:ext cx="8229600" cy="4526280"/>
          </a:xfrm>
          <a:prstGeom prst="rect">
            <a:avLst/>
          </a:prstGeom>
          <a:noFill/>
          <a:ln w="12700" cap="flat" cmpd="sng" algn="ctr">
            <a:noFill/>
            <a:prstDash val="solid"/>
            <a:headEnd type="none" w="med" len="med"/>
            <a:tailEnd type="none" w="med" len="med"/>
          </a:ln>
          <a:effectLst/>
        </p:spPr>
        <p:txBody>
          <a:bodyPr/>
          <a:lstStyle/>
          <a:p>
            <a:endParaRPr/>
          </a:p>
        </p:txBody>
      </p:sp>
      <p:sp>
        <p:nvSpPr>
          <p:cNvPr id="4" name="Foliennummernplatzhalter 5"/>
          <p:cNvSpPr>
            <a:spLocks noGrp="1" noChangeArrowheads="1"/>
          </p:cNvSpPr>
          <p:nvPr>
            <p:ph type="sldNum" sz="quarter" idx="10"/>
          </p:nvPr>
        </p:nvSpPr>
        <p:spPr bwMode="auto">
          <a:ln>
            <a:miter lim="800000"/>
          </a:ln>
        </p:spPr>
        <p:txBody>
          <a:bodyPr/>
          <a:lstStyle>
            <a:lvl1pPr>
              <a:defRPr/>
            </a:lvl1pPr>
          </a:lstStyle>
          <a:p>
            <a:pPr>
              <a:defRPr/>
            </a:pPr>
            <a:fld id="{70F247DF-2792-4F56-985D-F47853F42AD2}" type="slidenum">
              <a:rPr lang="de-DE"/>
              <a:pPr>
                <a:defRPr/>
              </a:pPr>
              <a:t>‹Nr.›</a:t>
            </a:fld>
            <a:endParaRPr lang="de-DE"/>
          </a:p>
        </p:txBody>
      </p:sp>
      <p:sp>
        <p:nvSpPr>
          <p:cNvPr id="5" name="Fußzeilenplatzhalter 4"/>
          <p:cNvSpPr>
            <a:spLocks noGrp="1" noChangeArrowheads="1"/>
          </p:cNvSpPr>
          <p:nvPr>
            <p:ph type="ftr" sz="quarter" idx="11"/>
          </p:nvPr>
        </p:nvSpPr>
        <p:spPr bwMode="auto">
          <a:ln>
            <a:miter lim="800000"/>
          </a:ln>
        </p:spPr>
        <p:txBody>
          <a:bodyPr/>
          <a:lstStyle>
            <a:lvl1pPr>
              <a:defRPr/>
            </a:lvl1pPr>
          </a:lstStyle>
          <a:p>
            <a:pPr>
              <a:defRPr/>
            </a:pPr>
            <a:endParaRPr lang="de-DE"/>
          </a:p>
        </p:txBody>
      </p:sp>
      <p:sp>
        <p:nvSpPr>
          <p:cNvPr id="6" name="Datumsplatzhalter 3"/>
          <p:cNvSpPr>
            <a:spLocks noGrp="1" noChangeArrowheads="1"/>
          </p:cNvSpPr>
          <p:nvPr>
            <p:ph type="dt" sz="half" idx="12"/>
          </p:nvPr>
        </p:nvSpPr>
        <p:spPr bwMode="auto">
          <a:ln>
            <a:miter lim="800000"/>
          </a:ln>
        </p:spPr>
        <p:txBody>
          <a:bodyPr/>
          <a:lstStyle>
            <a:lvl1pPr>
              <a:defRPr/>
            </a:lvl1pPr>
          </a:lstStyle>
          <a:p>
            <a:pPr>
              <a:defRPr/>
            </a:pPr>
            <a:fld id="{FE1524EF-6C36-4F91-BF05-69DF3413D903}" type="datetime1">
              <a:rPr lang="de-DE"/>
              <a:pPr>
                <a:defRPr/>
              </a:pPr>
              <a:t>02.10.2020</a:t>
            </a:fld>
            <a:endParaRPr lang="de-DE"/>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itel und zwei Spalten">
    <p:spTree>
      <p:nvGrpSpPr>
        <p:cNvPr id="1" name=""/>
        <p:cNvGrpSpPr/>
        <p:nvPr/>
      </p:nvGrpSpPr>
      <p:grpSpPr>
        <a:xfrm>
          <a:off x="0" y="0"/>
          <a:ext cx="0" cy="0"/>
          <a:chOff x="0" y="0"/>
          <a:chExt cx="0" cy="0"/>
        </a:xfrm>
      </p:grpSpPr>
      <p:sp>
        <p:nvSpPr>
          <p:cNvPr id="2" name="Folientitel1"/>
          <p:cNvSpPr>
            <a:spLocks noGrp="1" noChangeArrowheads="1"/>
            <a:extLst>
              <a:ext uri="smNativeData"/>
            </a:extLst>
          </p:cNvSpPr>
          <p:nvPr>
            <p:ph type="title"/>
          </p:nvPr>
        </p:nvSpPr>
        <p:spPr>
          <a:xfrm>
            <a:off x="457200" y="274955"/>
            <a:ext cx="8229600" cy="1143000"/>
          </a:xfrm>
          <a:prstGeom prst="rect">
            <a:avLst/>
          </a:prstGeom>
          <a:noFill/>
          <a:ln w="12700" cap="flat" cmpd="sng" algn="ctr">
            <a:noFill/>
            <a:prstDash val="solid"/>
            <a:headEnd type="none" w="med" len="med"/>
            <a:tailEnd type="none" w="med" len="med"/>
          </a:ln>
          <a:effectLst/>
        </p:spPr>
        <p:txBody>
          <a:bodyPr/>
          <a:lstStyle/>
          <a:p>
            <a:endParaRPr/>
          </a:p>
        </p:txBody>
      </p:sp>
      <p:sp>
        <p:nvSpPr>
          <p:cNvPr id="3" name="Objekt1"/>
          <p:cNvSpPr>
            <a:spLocks noGrp="1" noChangeArrowheads="1"/>
            <a:extLst>
              <a:ext uri="smNativeData"/>
            </a:extLst>
          </p:cNvSpPr>
          <p:nvPr>
            <p:ph sz="half" idx="1"/>
          </p:nvPr>
        </p:nvSpPr>
        <p:spPr>
          <a:xfrm>
            <a:off x="457200" y="1600200"/>
            <a:ext cx="3964305" cy="4526280"/>
          </a:xfrm>
          <a:prstGeom prst="rect">
            <a:avLst/>
          </a:prstGeom>
          <a:noFill/>
          <a:ln w="12700" cap="flat" cmpd="sng" algn="ctr">
            <a:noFill/>
            <a:prstDash val="solid"/>
            <a:headEnd type="none" w="med" len="med"/>
            <a:tailEnd type="none" w="med" len="med"/>
          </a:ln>
          <a:effectLst/>
        </p:spPr>
        <p:txBody>
          <a:bodyPr/>
          <a:lstStyle/>
          <a:p>
            <a:endParaRPr/>
          </a:p>
        </p:txBody>
      </p:sp>
      <p:sp>
        <p:nvSpPr>
          <p:cNvPr id="4" name="Objekt2"/>
          <p:cNvSpPr>
            <a:spLocks noGrp="1" noChangeArrowheads="1"/>
            <a:extLst>
              <a:ext uri="smNativeData"/>
            </a:extLst>
          </p:cNvSpPr>
          <p:nvPr>
            <p:ph sz="half" idx="2"/>
          </p:nvPr>
        </p:nvSpPr>
        <p:spPr>
          <a:xfrm>
            <a:off x="4722495" y="1600200"/>
            <a:ext cx="3964305" cy="4526280"/>
          </a:xfrm>
          <a:prstGeom prst="rect">
            <a:avLst/>
          </a:prstGeom>
          <a:noFill/>
          <a:ln w="12700" cap="flat" cmpd="sng" algn="ctr">
            <a:noFill/>
            <a:prstDash val="solid"/>
            <a:headEnd type="none" w="med" len="med"/>
            <a:tailEnd type="none" w="med" len="med"/>
          </a:ln>
          <a:effectLst/>
        </p:spPr>
        <p:txBody>
          <a:bodyPr/>
          <a:lstStyle/>
          <a:p>
            <a:endParaRPr/>
          </a:p>
        </p:txBody>
      </p:sp>
      <p:sp>
        <p:nvSpPr>
          <p:cNvPr id="5" name="Foliennummernplatzhalter 5"/>
          <p:cNvSpPr>
            <a:spLocks noGrp="1" noChangeArrowheads="1"/>
          </p:cNvSpPr>
          <p:nvPr>
            <p:ph type="sldNum" sz="quarter" idx="10"/>
          </p:nvPr>
        </p:nvSpPr>
        <p:spPr bwMode="auto">
          <a:ln>
            <a:miter lim="800000"/>
          </a:ln>
        </p:spPr>
        <p:txBody>
          <a:bodyPr/>
          <a:lstStyle>
            <a:lvl1pPr>
              <a:defRPr/>
            </a:lvl1pPr>
          </a:lstStyle>
          <a:p>
            <a:pPr>
              <a:defRPr/>
            </a:pPr>
            <a:fld id="{48170E58-6C2E-426A-833B-AE26335E6EC2}" type="slidenum">
              <a:rPr lang="de-DE"/>
              <a:pPr>
                <a:defRPr/>
              </a:pPr>
              <a:t>‹Nr.›</a:t>
            </a:fld>
            <a:endParaRPr lang="de-DE"/>
          </a:p>
        </p:txBody>
      </p:sp>
      <p:sp>
        <p:nvSpPr>
          <p:cNvPr id="6" name="Fußzeilenplatzhalter 4"/>
          <p:cNvSpPr>
            <a:spLocks noGrp="1" noChangeArrowheads="1"/>
          </p:cNvSpPr>
          <p:nvPr>
            <p:ph type="ftr" sz="quarter" idx="11"/>
          </p:nvPr>
        </p:nvSpPr>
        <p:spPr bwMode="auto">
          <a:ln>
            <a:miter lim="800000"/>
          </a:ln>
        </p:spPr>
        <p:txBody>
          <a:bodyPr/>
          <a:lstStyle>
            <a:lvl1pPr>
              <a:defRPr/>
            </a:lvl1pPr>
          </a:lstStyle>
          <a:p>
            <a:pPr>
              <a:defRPr/>
            </a:pPr>
            <a:endParaRPr lang="de-DE"/>
          </a:p>
        </p:txBody>
      </p:sp>
      <p:sp>
        <p:nvSpPr>
          <p:cNvPr id="7" name="Datumsplatzhalter 3"/>
          <p:cNvSpPr>
            <a:spLocks noGrp="1" noChangeArrowheads="1"/>
          </p:cNvSpPr>
          <p:nvPr>
            <p:ph type="dt" sz="half" idx="12"/>
          </p:nvPr>
        </p:nvSpPr>
        <p:spPr bwMode="auto">
          <a:ln>
            <a:miter lim="800000"/>
          </a:ln>
        </p:spPr>
        <p:txBody>
          <a:bodyPr/>
          <a:lstStyle>
            <a:lvl1pPr>
              <a:defRPr/>
            </a:lvl1pPr>
          </a:lstStyle>
          <a:p>
            <a:pPr>
              <a:defRPr/>
            </a:pPr>
            <a:fld id="{87275C2F-2AF3-4913-B6C6-1253B6F10D4E}" type="datetime1">
              <a:rPr lang="de-DE"/>
              <a:pPr>
                <a:defRPr/>
              </a:pPr>
              <a:t>02.10.2020</a:t>
            </a:fld>
            <a:endParaRPr lang="de-DE"/>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Folientitel1"/>
          <p:cNvSpPr>
            <a:spLocks noGrp="1" noChangeArrowheads="1"/>
            <a:extLst>
              <a:ext uri="smNativeData"/>
            </a:extLst>
          </p:cNvSpPr>
          <p:nvPr>
            <p:ph type="title"/>
          </p:nvPr>
        </p:nvSpPr>
        <p:spPr>
          <a:xfrm>
            <a:off x="457200" y="274955"/>
            <a:ext cx="8229600" cy="1143000"/>
          </a:xfrm>
          <a:prstGeom prst="rect">
            <a:avLst/>
          </a:prstGeom>
          <a:noFill/>
          <a:ln w="12700" cap="flat" cmpd="sng" algn="ctr">
            <a:noFill/>
            <a:prstDash val="solid"/>
            <a:headEnd type="none" w="med" len="med"/>
            <a:tailEnd type="none" w="med" len="med"/>
          </a:ln>
          <a:effectLst/>
        </p:spPr>
        <p:txBody>
          <a:bodyPr/>
          <a:lstStyle/>
          <a:p>
            <a:endParaRPr/>
          </a:p>
        </p:txBody>
      </p:sp>
      <p:sp>
        <p:nvSpPr>
          <p:cNvPr id="3" name="Foliennummernplatzhalter 5"/>
          <p:cNvSpPr>
            <a:spLocks noGrp="1" noChangeArrowheads="1"/>
          </p:cNvSpPr>
          <p:nvPr>
            <p:ph type="sldNum" sz="quarter" idx="10"/>
          </p:nvPr>
        </p:nvSpPr>
        <p:spPr bwMode="auto">
          <a:ln>
            <a:miter lim="800000"/>
          </a:ln>
        </p:spPr>
        <p:txBody>
          <a:bodyPr/>
          <a:lstStyle>
            <a:lvl1pPr>
              <a:defRPr/>
            </a:lvl1pPr>
          </a:lstStyle>
          <a:p>
            <a:pPr>
              <a:defRPr/>
            </a:pPr>
            <a:fld id="{0ECED154-8F03-4932-8E25-AF3F6B14E423}" type="slidenum">
              <a:rPr lang="de-DE"/>
              <a:pPr>
                <a:defRPr/>
              </a:pPr>
              <a:t>‹Nr.›</a:t>
            </a:fld>
            <a:endParaRPr lang="de-DE"/>
          </a:p>
        </p:txBody>
      </p:sp>
      <p:sp>
        <p:nvSpPr>
          <p:cNvPr id="4" name="Fußzeilenplatzhalter 4"/>
          <p:cNvSpPr>
            <a:spLocks noGrp="1" noChangeArrowheads="1"/>
          </p:cNvSpPr>
          <p:nvPr>
            <p:ph type="ftr" sz="quarter" idx="11"/>
          </p:nvPr>
        </p:nvSpPr>
        <p:spPr bwMode="auto">
          <a:ln>
            <a:miter lim="800000"/>
          </a:ln>
        </p:spPr>
        <p:txBody>
          <a:bodyPr/>
          <a:lstStyle>
            <a:lvl1pPr>
              <a:defRPr/>
            </a:lvl1pPr>
          </a:lstStyle>
          <a:p>
            <a:pPr>
              <a:defRPr/>
            </a:pPr>
            <a:endParaRPr lang="de-DE"/>
          </a:p>
        </p:txBody>
      </p:sp>
      <p:sp>
        <p:nvSpPr>
          <p:cNvPr id="5" name="Datumsplatzhalter 3"/>
          <p:cNvSpPr>
            <a:spLocks noGrp="1" noChangeArrowheads="1"/>
          </p:cNvSpPr>
          <p:nvPr>
            <p:ph type="dt" sz="half" idx="12"/>
          </p:nvPr>
        </p:nvSpPr>
        <p:spPr bwMode="auto">
          <a:ln>
            <a:miter lim="800000"/>
          </a:ln>
        </p:spPr>
        <p:txBody>
          <a:bodyPr/>
          <a:lstStyle>
            <a:lvl1pPr>
              <a:defRPr/>
            </a:lvl1pPr>
          </a:lstStyle>
          <a:p>
            <a:pPr>
              <a:defRPr/>
            </a:pPr>
            <a:fld id="{7634F264-962A-428E-BA60-1AA9EE330F99}" type="datetime1">
              <a:rPr lang="de-DE"/>
              <a:pPr>
                <a:defRPr/>
              </a:pPr>
              <a:t>02.10.2020</a:t>
            </a:fld>
            <a:endParaRPr lang="de-DE"/>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Leere Folie">
    <p:spTree>
      <p:nvGrpSpPr>
        <p:cNvPr id="1" name=""/>
        <p:cNvGrpSpPr/>
        <p:nvPr/>
      </p:nvGrpSpPr>
      <p:grpSpPr>
        <a:xfrm>
          <a:off x="0" y="0"/>
          <a:ext cx="0" cy="0"/>
          <a:chOff x="0" y="0"/>
          <a:chExt cx="0" cy="0"/>
        </a:xfrm>
      </p:grpSpPr>
      <p:sp>
        <p:nvSpPr>
          <p:cNvPr id="2" name="Foliennummernplatzhalter 5"/>
          <p:cNvSpPr>
            <a:spLocks noGrp="1" noChangeArrowheads="1"/>
          </p:cNvSpPr>
          <p:nvPr>
            <p:ph type="sldNum" sz="quarter" idx="10"/>
          </p:nvPr>
        </p:nvSpPr>
        <p:spPr bwMode="auto">
          <a:ln>
            <a:miter lim="800000"/>
          </a:ln>
        </p:spPr>
        <p:txBody>
          <a:bodyPr/>
          <a:lstStyle>
            <a:lvl1pPr>
              <a:defRPr/>
            </a:lvl1pPr>
          </a:lstStyle>
          <a:p>
            <a:pPr>
              <a:defRPr/>
            </a:pPr>
            <a:fld id="{671067EE-BA0F-4764-A8DD-AE968C2315F9}" type="slidenum">
              <a:rPr lang="de-DE"/>
              <a:pPr>
                <a:defRPr/>
              </a:pPr>
              <a:t>‹Nr.›</a:t>
            </a:fld>
            <a:endParaRPr lang="de-DE"/>
          </a:p>
        </p:txBody>
      </p:sp>
      <p:sp>
        <p:nvSpPr>
          <p:cNvPr id="3" name="Fußzeilenplatzhalter 4"/>
          <p:cNvSpPr>
            <a:spLocks noGrp="1" noChangeArrowheads="1"/>
          </p:cNvSpPr>
          <p:nvPr>
            <p:ph type="ftr" sz="quarter" idx="11"/>
          </p:nvPr>
        </p:nvSpPr>
        <p:spPr bwMode="auto">
          <a:ln>
            <a:miter lim="800000"/>
          </a:ln>
        </p:spPr>
        <p:txBody>
          <a:bodyPr/>
          <a:lstStyle>
            <a:lvl1pPr>
              <a:defRPr/>
            </a:lvl1pPr>
          </a:lstStyle>
          <a:p>
            <a:pPr>
              <a:defRPr/>
            </a:pPr>
            <a:endParaRPr lang="de-DE"/>
          </a:p>
        </p:txBody>
      </p:sp>
      <p:sp>
        <p:nvSpPr>
          <p:cNvPr id="4" name="Datumsplatzhalter 3"/>
          <p:cNvSpPr>
            <a:spLocks noGrp="1" noChangeArrowheads="1"/>
          </p:cNvSpPr>
          <p:nvPr>
            <p:ph type="dt" sz="half" idx="12"/>
          </p:nvPr>
        </p:nvSpPr>
        <p:spPr bwMode="auto">
          <a:ln>
            <a:miter lim="800000"/>
          </a:ln>
        </p:spPr>
        <p:txBody>
          <a:bodyPr/>
          <a:lstStyle>
            <a:lvl1pPr>
              <a:defRPr/>
            </a:lvl1pPr>
          </a:lstStyle>
          <a:p>
            <a:pPr>
              <a:defRPr/>
            </a:pPr>
            <a:fld id="{551751B1-855D-4332-B585-995B9B3282F2}" type="datetime1">
              <a:rPr lang="de-DE"/>
              <a:pPr>
                <a:defRPr/>
              </a:pPr>
              <a:t>02.10.2020</a:t>
            </a:fld>
            <a:endParaRPr lang="de-DE"/>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Only" preserve="1">
  <p:cSld name="Nur Inhalt">
    <p:spTree>
      <p:nvGrpSpPr>
        <p:cNvPr id="1" name=""/>
        <p:cNvGrpSpPr/>
        <p:nvPr/>
      </p:nvGrpSpPr>
      <p:grpSpPr>
        <a:xfrm>
          <a:off x="0" y="0"/>
          <a:ext cx="0" cy="0"/>
          <a:chOff x="0" y="0"/>
          <a:chExt cx="0" cy="0"/>
        </a:xfrm>
      </p:grpSpPr>
      <p:sp>
        <p:nvSpPr>
          <p:cNvPr id="2" name="Objekt1"/>
          <p:cNvSpPr>
            <a:spLocks noGrp="1" noChangeArrowheads="1"/>
            <a:extLst>
              <a:ext uri="smNativeData"/>
            </a:extLst>
          </p:cNvSpPr>
          <p:nvPr>
            <p:ph/>
          </p:nvPr>
        </p:nvSpPr>
        <p:spPr>
          <a:xfrm>
            <a:off x="457200" y="274955"/>
            <a:ext cx="8229600" cy="5851525"/>
          </a:xfrm>
          <a:prstGeom prst="rect">
            <a:avLst/>
          </a:prstGeom>
          <a:noFill/>
          <a:ln w="12700" cap="flat" cmpd="sng" algn="ctr">
            <a:noFill/>
            <a:prstDash val="solid"/>
            <a:headEnd type="none" w="med" len="med"/>
            <a:tailEnd type="none" w="med" len="med"/>
          </a:ln>
          <a:effectLst/>
        </p:spPr>
        <p:txBody>
          <a:bodyPr/>
          <a:lstStyle/>
          <a:p>
            <a:endParaRPr/>
          </a:p>
        </p:txBody>
      </p:sp>
      <p:sp>
        <p:nvSpPr>
          <p:cNvPr id="3" name="Foliennummernplatzhalter 5"/>
          <p:cNvSpPr>
            <a:spLocks noGrp="1" noChangeArrowheads="1"/>
          </p:cNvSpPr>
          <p:nvPr>
            <p:ph type="sldNum" sz="quarter" idx="10"/>
          </p:nvPr>
        </p:nvSpPr>
        <p:spPr bwMode="auto">
          <a:ln>
            <a:miter lim="800000"/>
          </a:ln>
        </p:spPr>
        <p:txBody>
          <a:bodyPr/>
          <a:lstStyle>
            <a:lvl1pPr>
              <a:defRPr/>
            </a:lvl1pPr>
          </a:lstStyle>
          <a:p>
            <a:pPr>
              <a:defRPr/>
            </a:pPr>
            <a:fld id="{BCF9358D-0DEF-40E4-9458-3FB01E722278}" type="slidenum">
              <a:rPr lang="de-DE"/>
              <a:pPr>
                <a:defRPr/>
              </a:pPr>
              <a:t>‹Nr.›</a:t>
            </a:fld>
            <a:endParaRPr lang="de-DE"/>
          </a:p>
        </p:txBody>
      </p:sp>
      <p:sp>
        <p:nvSpPr>
          <p:cNvPr id="4" name="Fußzeilenplatzhalter 4"/>
          <p:cNvSpPr>
            <a:spLocks noGrp="1" noChangeArrowheads="1"/>
          </p:cNvSpPr>
          <p:nvPr>
            <p:ph type="ftr" sz="quarter" idx="11"/>
          </p:nvPr>
        </p:nvSpPr>
        <p:spPr bwMode="auto">
          <a:ln>
            <a:miter lim="800000"/>
          </a:ln>
        </p:spPr>
        <p:txBody>
          <a:bodyPr/>
          <a:lstStyle>
            <a:lvl1pPr>
              <a:defRPr/>
            </a:lvl1pPr>
          </a:lstStyle>
          <a:p>
            <a:pPr>
              <a:defRPr/>
            </a:pPr>
            <a:endParaRPr lang="de-DE"/>
          </a:p>
        </p:txBody>
      </p:sp>
      <p:sp>
        <p:nvSpPr>
          <p:cNvPr id="5" name="Datumsplatzhalter 3"/>
          <p:cNvSpPr>
            <a:spLocks noGrp="1" noChangeArrowheads="1"/>
          </p:cNvSpPr>
          <p:nvPr>
            <p:ph type="dt" sz="half" idx="12"/>
          </p:nvPr>
        </p:nvSpPr>
        <p:spPr bwMode="auto">
          <a:ln>
            <a:miter lim="800000"/>
          </a:ln>
        </p:spPr>
        <p:txBody>
          <a:bodyPr/>
          <a:lstStyle>
            <a:lvl1pPr>
              <a:defRPr/>
            </a:lvl1pPr>
          </a:lstStyle>
          <a:p>
            <a:pPr>
              <a:defRPr/>
            </a:pPr>
            <a:fld id="{C320511D-2348-4A85-8F10-6767FE5702DF}" type="datetime1">
              <a:rPr lang="de-DE"/>
              <a:pPr>
                <a:defRPr/>
              </a:pPr>
              <a:t>02.10.2020</a:t>
            </a:fld>
            <a:endParaRPr lang="de-DE"/>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OverTx" preserve="1">
  <p:cSld name="Titel und zwei Zeilen">
    <p:spTree>
      <p:nvGrpSpPr>
        <p:cNvPr id="1" name=""/>
        <p:cNvGrpSpPr/>
        <p:nvPr/>
      </p:nvGrpSpPr>
      <p:grpSpPr>
        <a:xfrm>
          <a:off x="0" y="0"/>
          <a:ext cx="0" cy="0"/>
          <a:chOff x="0" y="0"/>
          <a:chExt cx="0" cy="0"/>
        </a:xfrm>
      </p:grpSpPr>
      <p:sp>
        <p:nvSpPr>
          <p:cNvPr id="2" name="Folientitel1"/>
          <p:cNvSpPr>
            <a:spLocks noGrp="1" noChangeArrowheads="1"/>
            <a:extLst>
              <a:ext uri="smNativeData"/>
            </a:extLst>
          </p:cNvSpPr>
          <p:nvPr>
            <p:ph type="title"/>
          </p:nvPr>
        </p:nvSpPr>
        <p:spPr>
          <a:xfrm>
            <a:off x="457200" y="274955"/>
            <a:ext cx="8229600" cy="1143000"/>
          </a:xfrm>
          <a:prstGeom prst="rect">
            <a:avLst/>
          </a:prstGeom>
          <a:noFill/>
          <a:ln w="12700" cap="flat" cmpd="sng" algn="ctr">
            <a:noFill/>
            <a:prstDash val="solid"/>
            <a:headEnd type="none" w="med" len="med"/>
            <a:tailEnd type="none" w="med" len="med"/>
          </a:ln>
          <a:effectLst/>
        </p:spPr>
        <p:txBody>
          <a:bodyPr/>
          <a:lstStyle/>
          <a:p>
            <a:endParaRPr/>
          </a:p>
        </p:txBody>
      </p:sp>
      <p:sp>
        <p:nvSpPr>
          <p:cNvPr id="3" name="Objekt1"/>
          <p:cNvSpPr>
            <a:spLocks noGrp="1" noChangeArrowheads="1"/>
            <a:extLst>
              <a:ext uri="smNativeData"/>
            </a:extLst>
          </p:cNvSpPr>
          <p:nvPr>
            <p:ph sz="half" idx="1"/>
          </p:nvPr>
        </p:nvSpPr>
        <p:spPr>
          <a:xfrm>
            <a:off x="457200" y="1600200"/>
            <a:ext cx="8229600" cy="2112645"/>
          </a:xfrm>
          <a:prstGeom prst="rect">
            <a:avLst/>
          </a:prstGeom>
          <a:noFill/>
          <a:ln w="12700" cap="flat" cmpd="sng" algn="ctr">
            <a:noFill/>
            <a:prstDash val="solid"/>
            <a:headEnd type="none" w="med" len="med"/>
            <a:tailEnd type="none" w="med" len="med"/>
          </a:ln>
          <a:effectLst/>
        </p:spPr>
        <p:txBody>
          <a:bodyPr/>
          <a:lstStyle/>
          <a:p>
            <a:endParaRPr/>
          </a:p>
        </p:txBody>
      </p:sp>
      <p:sp>
        <p:nvSpPr>
          <p:cNvPr id="4" name="Objekt2"/>
          <p:cNvSpPr>
            <a:spLocks noGrp="1" noChangeArrowheads="1"/>
            <a:extLst>
              <a:ext uri="smNativeData"/>
            </a:extLst>
          </p:cNvSpPr>
          <p:nvPr>
            <p:ph sz="half" idx="2"/>
          </p:nvPr>
        </p:nvSpPr>
        <p:spPr>
          <a:xfrm>
            <a:off x="457200" y="4013835"/>
            <a:ext cx="8229600" cy="2112645"/>
          </a:xfrm>
          <a:prstGeom prst="rect">
            <a:avLst/>
          </a:prstGeom>
          <a:noFill/>
          <a:ln w="12700" cap="flat" cmpd="sng" algn="ctr">
            <a:noFill/>
            <a:prstDash val="solid"/>
            <a:headEnd type="none" w="med" len="med"/>
            <a:tailEnd type="none" w="med" len="med"/>
          </a:ln>
          <a:effectLst/>
        </p:spPr>
        <p:txBody>
          <a:bodyPr/>
          <a:lstStyle/>
          <a:p>
            <a:endParaRPr/>
          </a:p>
        </p:txBody>
      </p:sp>
      <p:sp>
        <p:nvSpPr>
          <p:cNvPr id="5" name="Foliennummernplatzhalter 5"/>
          <p:cNvSpPr>
            <a:spLocks noGrp="1" noChangeArrowheads="1"/>
          </p:cNvSpPr>
          <p:nvPr>
            <p:ph type="sldNum" sz="quarter" idx="10"/>
          </p:nvPr>
        </p:nvSpPr>
        <p:spPr bwMode="auto">
          <a:ln>
            <a:miter lim="800000"/>
          </a:ln>
        </p:spPr>
        <p:txBody>
          <a:bodyPr/>
          <a:lstStyle>
            <a:lvl1pPr>
              <a:defRPr/>
            </a:lvl1pPr>
          </a:lstStyle>
          <a:p>
            <a:pPr>
              <a:defRPr/>
            </a:pPr>
            <a:fld id="{B1171DAD-AAF6-4D64-88C2-75AD29F432EC}" type="slidenum">
              <a:rPr lang="de-DE"/>
              <a:pPr>
                <a:defRPr/>
              </a:pPr>
              <a:t>‹Nr.›</a:t>
            </a:fld>
            <a:endParaRPr lang="de-DE"/>
          </a:p>
        </p:txBody>
      </p:sp>
      <p:sp>
        <p:nvSpPr>
          <p:cNvPr id="6" name="Fußzeilenplatzhalter 4"/>
          <p:cNvSpPr>
            <a:spLocks noGrp="1" noChangeArrowheads="1"/>
          </p:cNvSpPr>
          <p:nvPr>
            <p:ph type="ftr" sz="quarter" idx="11"/>
          </p:nvPr>
        </p:nvSpPr>
        <p:spPr bwMode="auto">
          <a:ln>
            <a:miter lim="800000"/>
          </a:ln>
        </p:spPr>
        <p:txBody>
          <a:bodyPr/>
          <a:lstStyle>
            <a:lvl1pPr>
              <a:defRPr/>
            </a:lvl1pPr>
          </a:lstStyle>
          <a:p>
            <a:pPr>
              <a:defRPr/>
            </a:pPr>
            <a:endParaRPr lang="de-DE"/>
          </a:p>
        </p:txBody>
      </p:sp>
      <p:sp>
        <p:nvSpPr>
          <p:cNvPr id="7" name="Datumsplatzhalter 3"/>
          <p:cNvSpPr>
            <a:spLocks noGrp="1" noChangeArrowheads="1"/>
          </p:cNvSpPr>
          <p:nvPr>
            <p:ph type="dt" sz="half" idx="12"/>
          </p:nvPr>
        </p:nvSpPr>
        <p:spPr bwMode="auto">
          <a:ln>
            <a:miter lim="800000"/>
          </a:ln>
        </p:spPr>
        <p:txBody>
          <a:bodyPr/>
          <a:lstStyle>
            <a:lvl1pPr>
              <a:defRPr/>
            </a:lvl1pPr>
          </a:lstStyle>
          <a:p>
            <a:pPr>
              <a:defRPr/>
            </a:pPr>
            <a:fld id="{31438E44-CDF0-472E-B0E7-384A7031E0BF}" type="datetime1">
              <a:rPr lang="de-DE"/>
              <a:pPr>
                <a:defRPr/>
              </a:pPr>
              <a:t>02.10.2020</a:t>
            </a:fld>
            <a:endParaRPr lang="de-D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Folientitel1"/>
          <p:cNvSpPr>
            <a:spLocks noGrp="1" noChangeArrowheads="1"/>
            <a:extLst>
              <a:ext uri="smNativeData"/>
            </a:extLst>
          </p:cNvSpPr>
          <p:nvPr>
            <p:ph type="title"/>
          </p:nvPr>
        </p:nvSpPr>
        <p:spPr>
          <a:xfrm>
            <a:off x="457200" y="274955"/>
            <a:ext cx="8229600" cy="1143000"/>
          </a:xfrm>
          <a:prstGeom prst="rect">
            <a:avLst/>
          </a:prstGeom>
          <a:noFill/>
          <a:ln w="12700" cap="flat" cmpd="sng" algn="ctr">
            <a:noFill/>
            <a:prstDash val="solid"/>
            <a:headEnd type="none" w="med" len="med"/>
            <a:tailEnd type="none" w="med" len="med"/>
          </a:ln>
          <a:effectLst/>
        </p:spPr>
        <p:txBody>
          <a:bodyPr/>
          <a:lstStyle/>
          <a:p>
            <a:endParaRPr/>
          </a:p>
        </p:txBody>
      </p:sp>
      <p:sp>
        <p:nvSpPr>
          <p:cNvPr id="3" name="Objekt1"/>
          <p:cNvSpPr>
            <a:spLocks noGrp="1" noChangeArrowheads="1"/>
            <a:extLst>
              <a:ext uri="smNativeData"/>
            </a:extLst>
          </p:cNvSpPr>
          <p:nvPr>
            <p:ph idx="1"/>
          </p:nvPr>
        </p:nvSpPr>
        <p:spPr>
          <a:xfrm>
            <a:off x="457200" y="1600200"/>
            <a:ext cx="8229600" cy="4526280"/>
          </a:xfrm>
          <a:prstGeom prst="rect">
            <a:avLst/>
          </a:prstGeom>
          <a:noFill/>
          <a:ln w="12700" cap="flat" cmpd="sng" algn="ctr">
            <a:noFill/>
            <a:prstDash val="solid"/>
            <a:headEnd type="none" w="med" len="med"/>
            <a:tailEnd type="none" w="med" len="med"/>
          </a:ln>
          <a:effectLst/>
        </p:spPr>
        <p:txBody>
          <a:bodyPr/>
          <a:lstStyle/>
          <a:p>
            <a:endParaRPr/>
          </a:p>
        </p:txBody>
      </p:sp>
      <p:sp>
        <p:nvSpPr>
          <p:cNvPr id="4" name="Rectangle 6"/>
          <p:cNvSpPr>
            <a:spLocks noGrp="1" noChangeArrowheads="1"/>
          </p:cNvSpPr>
          <p:nvPr>
            <p:ph type="sldNum" sz="quarter" idx="10"/>
          </p:nvPr>
        </p:nvSpPr>
        <p:spPr bwMode="auto">
          <a:ln>
            <a:miter lim="800000"/>
          </a:ln>
        </p:spPr>
        <p:txBody>
          <a:bodyPr anchorCtr="0" compatLnSpc="1"/>
          <a:lstStyle>
            <a:lvl1pPr fontAlgn="base">
              <a:spcBef>
                <a:spcPct val="0"/>
              </a:spcBef>
              <a:spcAft>
                <a:spcPct val="0"/>
              </a:spcAft>
              <a:defRPr>
                <a:solidFill>
                  <a:srgbClr val="000000"/>
                </a:solidFill>
                <a:latin typeface="Arial" charset="0"/>
                <a:cs typeface="Arial" charset="0"/>
              </a:defRPr>
            </a:lvl1pPr>
          </a:lstStyle>
          <a:p>
            <a:pPr>
              <a:defRPr/>
            </a:pPr>
            <a:fld id="{5DFCEC57-4FEC-4F47-A3E6-0D094C974300}" type="slidenum">
              <a:rPr lang="de-DE"/>
              <a:pPr>
                <a:defRPr/>
              </a:pPr>
              <a:t>‹Nr.›</a:t>
            </a:fld>
            <a:endParaRPr lang="de-DE" sz="1400"/>
          </a:p>
        </p:txBody>
      </p:sp>
      <p:sp>
        <p:nvSpPr>
          <p:cNvPr id="5" name="Rectangle 5"/>
          <p:cNvSpPr>
            <a:spLocks noGrp="1" noChangeArrowheads="1"/>
          </p:cNvSpPr>
          <p:nvPr>
            <p:ph type="ftr" sz="quarter" idx="11"/>
          </p:nvPr>
        </p:nvSpPr>
        <p:spPr bwMode="auto">
          <a:ln>
            <a:miter lim="800000"/>
          </a:ln>
        </p:spPr>
        <p:txBody>
          <a:bodyPr anchorCtr="0" compatLnSpc="1"/>
          <a:lstStyle>
            <a:lvl1pPr fontAlgn="base">
              <a:spcBef>
                <a:spcPct val="0"/>
              </a:spcBef>
              <a:spcAft>
                <a:spcPct val="0"/>
              </a:spcAft>
              <a:defRPr>
                <a:solidFill>
                  <a:srgbClr val="000000"/>
                </a:solidFill>
                <a:latin typeface="Arial" charset="0"/>
                <a:cs typeface="Arial" charset="0"/>
              </a:defRPr>
            </a:lvl1pPr>
          </a:lstStyle>
          <a:p>
            <a:pPr>
              <a:defRPr/>
            </a:pPr>
            <a:endParaRPr lang="de-DE"/>
          </a:p>
        </p:txBody>
      </p:sp>
      <p:sp>
        <p:nvSpPr>
          <p:cNvPr id="6" name="Rectangle 4"/>
          <p:cNvSpPr>
            <a:spLocks noGrp="1" noChangeArrowheads="1"/>
          </p:cNvSpPr>
          <p:nvPr>
            <p:ph type="dt" sz="half" idx="12"/>
          </p:nvPr>
        </p:nvSpPr>
        <p:spPr bwMode="auto">
          <a:ln>
            <a:miter lim="800000"/>
          </a:ln>
        </p:spPr>
        <p:txBody>
          <a:bodyPr anchorCtr="0" compatLnSpc="1"/>
          <a:lstStyle>
            <a:lvl1pPr fontAlgn="base">
              <a:spcBef>
                <a:spcPct val="0"/>
              </a:spcBef>
              <a:spcAft>
                <a:spcPct val="0"/>
              </a:spcAft>
              <a:defRPr>
                <a:solidFill>
                  <a:srgbClr val="000000"/>
                </a:solidFill>
                <a:latin typeface="Arial" charset="0"/>
                <a:cs typeface="Arial" charset="0"/>
              </a:defRPr>
            </a:lvl1pPr>
          </a:lstStyle>
          <a:p>
            <a:pPr>
              <a:defRPr/>
            </a:pPr>
            <a:endParaRPr lang="de-DE"/>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fourObj" preserve="1">
  <p:cSld name="Titel und vier Inhalte">
    <p:spTree>
      <p:nvGrpSpPr>
        <p:cNvPr id="1" name=""/>
        <p:cNvGrpSpPr/>
        <p:nvPr/>
      </p:nvGrpSpPr>
      <p:grpSpPr>
        <a:xfrm>
          <a:off x="0" y="0"/>
          <a:ext cx="0" cy="0"/>
          <a:chOff x="0" y="0"/>
          <a:chExt cx="0" cy="0"/>
        </a:xfrm>
      </p:grpSpPr>
      <p:sp>
        <p:nvSpPr>
          <p:cNvPr id="2" name="Folientitel1"/>
          <p:cNvSpPr>
            <a:spLocks noGrp="1" noChangeArrowheads="1"/>
            <a:extLst>
              <a:ext uri="smNativeData"/>
            </a:extLst>
          </p:cNvSpPr>
          <p:nvPr>
            <p:ph type="title"/>
          </p:nvPr>
        </p:nvSpPr>
        <p:spPr>
          <a:xfrm>
            <a:off x="457200" y="274955"/>
            <a:ext cx="8229600" cy="1143000"/>
          </a:xfrm>
          <a:prstGeom prst="rect">
            <a:avLst/>
          </a:prstGeom>
          <a:noFill/>
          <a:ln w="12700" cap="flat" cmpd="sng" algn="ctr">
            <a:noFill/>
            <a:prstDash val="solid"/>
            <a:headEnd type="none" w="med" len="med"/>
            <a:tailEnd type="none" w="med" len="med"/>
          </a:ln>
          <a:effectLst/>
        </p:spPr>
        <p:txBody>
          <a:bodyPr/>
          <a:lstStyle/>
          <a:p>
            <a:endParaRPr/>
          </a:p>
        </p:txBody>
      </p:sp>
      <p:sp>
        <p:nvSpPr>
          <p:cNvPr id="3" name="Objekt1"/>
          <p:cNvSpPr>
            <a:spLocks noGrp="1" noChangeArrowheads="1"/>
            <a:extLst>
              <a:ext uri="smNativeData"/>
            </a:extLst>
          </p:cNvSpPr>
          <p:nvPr>
            <p:ph sz="quarter" idx="1"/>
          </p:nvPr>
        </p:nvSpPr>
        <p:spPr>
          <a:xfrm>
            <a:off x="457200" y="1600200"/>
            <a:ext cx="3964305" cy="2112645"/>
          </a:xfrm>
          <a:prstGeom prst="rect">
            <a:avLst/>
          </a:prstGeom>
          <a:noFill/>
          <a:ln w="12700" cap="flat" cmpd="sng" algn="ctr">
            <a:noFill/>
            <a:prstDash val="solid"/>
            <a:headEnd type="none" w="med" len="med"/>
            <a:tailEnd type="none" w="med" len="med"/>
          </a:ln>
          <a:effectLst/>
        </p:spPr>
        <p:txBody>
          <a:bodyPr/>
          <a:lstStyle/>
          <a:p>
            <a:endParaRPr/>
          </a:p>
        </p:txBody>
      </p:sp>
      <p:sp>
        <p:nvSpPr>
          <p:cNvPr id="4" name="Objekt2"/>
          <p:cNvSpPr>
            <a:spLocks noGrp="1" noChangeArrowheads="1"/>
            <a:extLst>
              <a:ext uri="smNativeData"/>
            </a:extLst>
          </p:cNvSpPr>
          <p:nvPr>
            <p:ph sz="quarter" idx="2"/>
          </p:nvPr>
        </p:nvSpPr>
        <p:spPr>
          <a:xfrm>
            <a:off x="4722495" y="1600200"/>
            <a:ext cx="3964305" cy="2112645"/>
          </a:xfrm>
          <a:prstGeom prst="rect">
            <a:avLst/>
          </a:prstGeom>
          <a:noFill/>
          <a:ln w="12700" cap="flat" cmpd="sng" algn="ctr">
            <a:noFill/>
            <a:prstDash val="solid"/>
            <a:headEnd type="none" w="med" len="med"/>
            <a:tailEnd type="none" w="med" len="med"/>
          </a:ln>
          <a:effectLst/>
        </p:spPr>
        <p:txBody>
          <a:bodyPr/>
          <a:lstStyle/>
          <a:p>
            <a:endParaRPr/>
          </a:p>
        </p:txBody>
      </p:sp>
      <p:sp>
        <p:nvSpPr>
          <p:cNvPr id="5" name="Objekt4"/>
          <p:cNvSpPr>
            <a:spLocks noGrp="1" noChangeArrowheads="1"/>
            <a:extLst>
              <a:ext uri="smNativeData"/>
            </a:extLst>
          </p:cNvSpPr>
          <p:nvPr>
            <p:ph sz="quarter" idx="3"/>
          </p:nvPr>
        </p:nvSpPr>
        <p:spPr>
          <a:xfrm>
            <a:off x="457200" y="4013835"/>
            <a:ext cx="3964305" cy="2112645"/>
          </a:xfrm>
          <a:prstGeom prst="rect">
            <a:avLst/>
          </a:prstGeom>
          <a:noFill/>
          <a:ln w="12700" cap="flat" cmpd="sng" algn="ctr">
            <a:noFill/>
            <a:prstDash val="solid"/>
            <a:headEnd type="none" w="med" len="med"/>
            <a:tailEnd type="none" w="med" len="med"/>
          </a:ln>
          <a:effectLst/>
        </p:spPr>
        <p:txBody>
          <a:bodyPr/>
          <a:lstStyle/>
          <a:p>
            <a:endParaRPr/>
          </a:p>
        </p:txBody>
      </p:sp>
      <p:sp>
        <p:nvSpPr>
          <p:cNvPr id="6" name="Objekt3"/>
          <p:cNvSpPr>
            <a:spLocks noGrp="1" noChangeArrowheads="1"/>
            <a:extLst>
              <a:ext uri="smNativeData"/>
            </a:extLst>
          </p:cNvSpPr>
          <p:nvPr>
            <p:ph sz="quarter" idx="4"/>
          </p:nvPr>
        </p:nvSpPr>
        <p:spPr>
          <a:xfrm>
            <a:off x="4722495" y="4013835"/>
            <a:ext cx="3964305" cy="2112645"/>
          </a:xfrm>
          <a:prstGeom prst="rect">
            <a:avLst/>
          </a:prstGeom>
          <a:noFill/>
          <a:ln w="12700" cap="flat" cmpd="sng" algn="ctr">
            <a:noFill/>
            <a:prstDash val="solid"/>
            <a:headEnd type="none" w="med" len="med"/>
            <a:tailEnd type="none" w="med" len="med"/>
          </a:ln>
          <a:effectLst/>
        </p:spPr>
        <p:txBody>
          <a:bodyPr/>
          <a:lstStyle/>
          <a:p>
            <a:endParaRPr/>
          </a:p>
        </p:txBody>
      </p:sp>
      <p:sp>
        <p:nvSpPr>
          <p:cNvPr id="7" name="Foliennummernplatzhalter 5"/>
          <p:cNvSpPr>
            <a:spLocks noGrp="1" noChangeArrowheads="1"/>
          </p:cNvSpPr>
          <p:nvPr>
            <p:ph type="sldNum" sz="quarter" idx="10"/>
          </p:nvPr>
        </p:nvSpPr>
        <p:spPr bwMode="auto">
          <a:ln>
            <a:miter lim="800000"/>
          </a:ln>
        </p:spPr>
        <p:txBody>
          <a:bodyPr/>
          <a:lstStyle>
            <a:lvl1pPr>
              <a:defRPr/>
            </a:lvl1pPr>
          </a:lstStyle>
          <a:p>
            <a:pPr>
              <a:defRPr/>
            </a:pPr>
            <a:fld id="{26BA1783-CF20-4CD4-B3AB-D4681612E578}" type="slidenum">
              <a:rPr lang="de-DE"/>
              <a:pPr>
                <a:defRPr/>
              </a:pPr>
              <a:t>‹Nr.›</a:t>
            </a:fld>
            <a:endParaRPr lang="de-DE"/>
          </a:p>
        </p:txBody>
      </p:sp>
      <p:sp>
        <p:nvSpPr>
          <p:cNvPr id="8" name="Fußzeilenplatzhalter 4"/>
          <p:cNvSpPr>
            <a:spLocks noGrp="1" noChangeArrowheads="1"/>
          </p:cNvSpPr>
          <p:nvPr>
            <p:ph type="ftr" sz="quarter" idx="11"/>
          </p:nvPr>
        </p:nvSpPr>
        <p:spPr bwMode="auto">
          <a:ln>
            <a:miter lim="800000"/>
          </a:ln>
        </p:spPr>
        <p:txBody>
          <a:bodyPr/>
          <a:lstStyle>
            <a:lvl1pPr>
              <a:defRPr/>
            </a:lvl1pPr>
          </a:lstStyle>
          <a:p>
            <a:pPr>
              <a:defRPr/>
            </a:pPr>
            <a:endParaRPr lang="de-DE"/>
          </a:p>
        </p:txBody>
      </p:sp>
      <p:sp>
        <p:nvSpPr>
          <p:cNvPr id="9" name="Datumsplatzhalter 3"/>
          <p:cNvSpPr>
            <a:spLocks noGrp="1" noChangeArrowheads="1"/>
          </p:cNvSpPr>
          <p:nvPr>
            <p:ph type="dt" sz="half" idx="12"/>
          </p:nvPr>
        </p:nvSpPr>
        <p:spPr bwMode="auto">
          <a:ln>
            <a:miter lim="800000"/>
          </a:ln>
        </p:spPr>
        <p:txBody>
          <a:bodyPr/>
          <a:lstStyle>
            <a:lvl1pPr>
              <a:defRPr/>
            </a:lvl1pPr>
          </a:lstStyle>
          <a:p>
            <a:pPr>
              <a:defRPr/>
            </a:pPr>
            <a:fld id="{710A3914-B55A-4F41-98DB-10D762062238}" type="datetime1">
              <a:rPr lang="de-DE"/>
              <a:pPr>
                <a:defRPr/>
              </a:pPr>
              <a:t>02.10.2020</a:t>
            </a:fld>
            <a:endParaRPr lang="de-DE"/>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AndTwoObj" preserve="1">
  <p:cSld name="Titel und zwei Spalten, rechte Spalte geteilt">
    <p:spTree>
      <p:nvGrpSpPr>
        <p:cNvPr id="1" name=""/>
        <p:cNvGrpSpPr/>
        <p:nvPr/>
      </p:nvGrpSpPr>
      <p:grpSpPr>
        <a:xfrm>
          <a:off x="0" y="0"/>
          <a:ext cx="0" cy="0"/>
          <a:chOff x="0" y="0"/>
          <a:chExt cx="0" cy="0"/>
        </a:xfrm>
      </p:grpSpPr>
      <p:sp>
        <p:nvSpPr>
          <p:cNvPr id="2" name="Folientitel1"/>
          <p:cNvSpPr>
            <a:spLocks noGrp="1" noChangeArrowheads="1"/>
            <a:extLst>
              <a:ext uri="smNativeData"/>
            </a:extLst>
          </p:cNvSpPr>
          <p:nvPr>
            <p:ph type="title"/>
          </p:nvPr>
        </p:nvSpPr>
        <p:spPr>
          <a:xfrm>
            <a:off x="457200" y="274955"/>
            <a:ext cx="8229600" cy="1143000"/>
          </a:xfrm>
          <a:prstGeom prst="rect">
            <a:avLst/>
          </a:prstGeom>
          <a:noFill/>
          <a:ln w="12700" cap="flat" cmpd="sng" algn="ctr">
            <a:noFill/>
            <a:prstDash val="solid"/>
            <a:headEnd type="none" w="med" len="med"/>
            <a:tailEnd type="none" w="med" len="med"/>
          </a:ln>
          <a:effectLst/>
        </p:spPr>
        <p:txBody>
          <a:bodyPr/>
          <a:lstStyle/>
          <a:p>
            <a:endParaRPr/>
          </a:p>
        </p:txBody>
      </p:sp>
      <p:sp>
        <p:nvSpPr>
          <p:cNvPr id="3" name="Objekt1"/>
          <p:cNvSpPr>
            <a:spLocks noGrp="1" noChangeArrowheads="1"/>
            <a:extLst>
              <a:ext uri="smNativeData"/>
            </a:extLst>
          </p:cNvSpPr>
          <p:nvPr>
            <p:ph sz="half" idx="1"/>
          </p:nvPr>
        </p:nvSpPr>
        <p:spPr>
          <a:xfrm>
            <a:off x="457200" y="1600200"/>
            <a:ext cx="3964305" cy="4526280"/>
          </a:xfrm>
          <a:prstGeom prst="rect">
            <a:avLst/>
          </a:prstGeom>
          <a:noFill/>
          <a:ln w="12700" cap="flat" cmpd="sng" algn="ctr">
            <a:noFill/>
            <a:prstDash val="solid"/>
            <a:headEnd type="none" w="med" len="med"/>
            <a:tailEnd type="none" w="med" len="med"/>
          </a:ln>
          <a:effectLst/>
        </p:spPr>
        <p:txBody>
          <a:bodyPr/>
          <a:lstStyle/>
          <a:p>
            <a:endParaRPr/>
          </a:p>
        </p:txBody>
      </p:sp>
      <p:sp>
        <p:nvSpPr>
          <p:cNvPr id="4" name="Objekt3"/>
          <p:cNvSpPr>
            <a:spLocks noGrp="1" noChangeArrowheads="1"/>
            <a:extLst>
              <a:ext uri="smNativeData"/>
            </a:extLst>
          </p:cNvSpPr>
          <p:nvPr>
            <p:ph sz="quarter" idx="2"/>
          </p:nvPr>
        </p:nvSpPr>
        <p:spPr>
          <a:xfrm>
            <a:off x="4722495" y="1600200"/>
            <a:ext cx="3964305" cy="2112645"/>
          </a:xfrm>
          <a:prstGeom prst="rect">
            <a:avLst/>
          </a:prstGeom>
          <a:noFill/>
          <a:ln w="12700" cap="flat" cmpd="sng" algn="ctr">
            <a:noFill/>
            <a:prstDash val="solid"/>
            <a:headEnd type="none" w="med" len="med"/>
            <a:tailEnd type="none" w="med" len="med"/>
          </a:ln>
          <a:effectLst/>
        </p:spPr>
        <p:txBody>
          <a:bodyPr/>
          <a:lstStyle/>
          <a:p>
            <a:endParaRPr/>
          </a:p>
        </p:txBody>
      </p:sp>
      <p:sp>
        <p:nvSpPr>
          <p:cNvPr id="5" name="Objekt2"/>
          <p:cNvSpPr>
            <a:spLocks noGrp="1" noChangeArrowheads="1"/>
            <a:extLst>
              <a:ext uri="smNativeData"/>
            </a:extLst>
          </p:cNvSpPr>
          <p:nvPr>
            <p:ph sz="quarter" idx="3"/>
          </p:nvPr>
        </p:nvSpPr>
        <p:spPr>
          <a:xfrm>
            <a:off x="4722495" y="4013835"/>
            <a:ext cx="3964305" cy="2112645"/>
          </a:xfrm>
          <a:prstGeom prst="rect">
            <a:avLst/>
          </a:prstGeom>
          <a:noFill/>
          <a:ln w="12700" cap="flat" cmpd="sng" algn="ctr">
            <a:noFill/>
            <a:prstDash val="solid"/>
            <a:headEnd type="none" w="med" len="med"/>
            <a:tailEnd type="none" w="med" len="med"/>
          </a:ln>
          <a:effectLst/>
        </p:spPr>
        <p:txBody>
          <a:bodyPr/>
          <a:lstStyle/>
          <a:p>
            <a:endParaRPr/>
          </a:p>
        </p:txBody>
      </p:sp>
      <p:sp>
        <p:nvSpPr>
          <p:cNvPr id="6" name="Foliennummernplatzhalter 5"/>
          <p:cNvSpPr>
            <a:spLocks noGrp="1" noChangeArrowheads="1"/>
          </p:cNvSpPr>
          <p:nvPr>
            <p:ph type="sldNum" sz="quarter" idx="10"/>
          </p:nvPr>
        </p:nvSpPr>
        <p:spPr bwMode="auto">
          <a:ln>
            <a:miter lim="800000"/>
          </a:ln>
        </p:spPr>
        <p:txBody>
          <a:bodyPr/>
          <a:lstStyle>
            <a:lvl1pPr>
              <a:defRPr/>
            </a:lvl1pPr>
          </a:lstStyle>
          <a:p>
            <a:pPr>
              <a:defRPr/>
            </a:pPr>
            <a:fld id="{582BB17D-0AF9-41F5-8097-BD37E25A8F18}" type="slidenum">
              <a:rPr lang="de-DE"/>
              <a:pPr>
                <a:defRPr/>
              </a:pPr>
              <a:t>‹Nr.›</a:t>
            </a:fld>
            <a:endParaRPr lang="de-DE"/>
          </a:p>
        </p:txBody>
      </p:sp>
      <p:sp>
        <p:nvSpPr>
          <p:cNvPr id="7" name="Fußzeilenplatzhalter 4"/>
          <p:cNvSpPr>
            <a:spLocks noGrp="1" noChangeArrowheads="1"/>
          </p:cNvSpPr>
          <p:nvPr>
            <p:ph type="ftr" sz="quarter" idx="11"/>
          </p:nvPr>
        </p:nvSpPr>
        <p:spPr bwMode="auto">
          <a:ln>
            <a:miter lim="800000"/>
          </a:ln>
        </p:spPr>
        <p:txBody>
          <a:bodyPr/>
          <a:lstStyle>
            <a:lvl1pPr>
              <a:defRPr/>
            </a:lvl1pPr>
          </a:lstStyle>
          <a:p>
            <a:pPr>
              <a:defRPr/>
            </a:pPr>
            <a:endParaRPr lang="de-DE"/>
          </a:p>
        </p:txBody>
      </p:sp>
      <p:sp>
        <p:nvSpPr>
          <p:cNvPr id="8" name="Datumsplatzhalter 3"/>
          <p:cNvSpPr>
            <a:spLocks noGrp="1" noChangeArrowheads="1"/>
          </p:cNvSpPr>
          <p:nvPr>
            <p:ph type="dt" sz="half" idx="12"/>
          </p:nvPr>
        </p:nvSpPr>
        <p:spPr bwMode="auto">
          <a:ln>
            <a:miter lim="800000"/>
          </a:ln>
        </p:spPr>
        <p:txBody>
          <a:bodyPr/>
          <a:lstStyle>
            <a:lvl1pPr>
              <a:defRPr/>
            </a:lvl1pPr>
          </a:lstStyle>
          <a:p>
            <a:pPr>
              <a:defRPr/>
            </a:pPr>
            <a:fld id="{E282FAD4-DCD3-485B-96BD-B070B3336ABC}" type="datetime1">
              <a:rPr lang="de-DE"/>
              <a:pPr>
                <a:defRPr/>
              </a:pPr>
              <a:t>02.10.2020</a:t>
            </a:fld>
            <a:endParaRPr lang="de-DE"/>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ObjAndObj" preserve="1">
  <p:cSld name="Titel und zwei Spalten, linke Spalte geteilt">
    <p:spTree>
      <p:nvGrpSpPr>
        <p:cNvPr id="1" name=""/>
        <p:cNvGrpSpPr/>
        <p:nvPr/>
      </p:nvGrpSpPr>
      <p:grpSpPr>
        <a:xfrm>
          <a:off x="0" y="0"/>
          <a:ext cx="0" cy="0"/>
          <a:chOff x="0" y="0"/>
          <a:chExt cx="0" cy="0"/>
        </a:xfrm>
      </p:grpSpPr>
      <p:sp>
        <p:nvSpPr>
          <p:cNvPr id="2" name="Folientitel1"/>
          <p:cNvSpPr>
            <a:spLocks noGrp="1" noChangeArrowheads="1"/>
            <a:extLst>
              <a:ext uri="smNativeData"/>
            </a:extLst>
          </p:cNvSpPr>
          <p:nvPr>
            <p:ph type="title"/>
          </p:nvPr>
        </p:nvSpPr>
        <p:spPr>
          <a:xfrm>
            <a:off x="457200" y="274955"/>
            <a:ext cx="8229600" cy="1143000"/>
          </a:xfrm>
          <a:prstGeom prst="rect">
            <a:avLst/>
          </a:prstGeom>
          <a:noFill/>
          <a:ln w="12700" cap="flat" cmpd="sng" algn="ctr">
            <a:noFill/>
            <a:prstDash val="solid"/>
            <a:headEnd type="none" w="med" len="med"/>
            <a:tailEnd type="none" w="med" len="med"/>
          </a:ln>
          <a:effectLst/>
        </p:spPr>
        <p:txBody>
          <a:bodyPr/>
          <a:lstStyle/>
          <a:p>
            <a:endParaRPr/>
          </a:p>
        </p:txBody>
      </p:sp>
      <p:sp>
        <p:nvSpPr>
          <p:cNvPr id="3" name="Objekt1"/>
          <p:cNvSpPr>
            <a:spLocks noGrp="1" noChangeArrowheads="1"/>
            <a:extLst>
              <a:ext uri="smNativeData"/>
            </a:extLst>
          </p:cNvSpPr>
          <p:nvPr>
            <p:ph sz="quarter" idx="1"/>
          </p:nvPr>
        </p:nvSpPr>
        <p:spPr>
          <a:xfrm>
            <a:off x="457200" y="1600200"/>
            <a:ext cx="3964305" cy="2112645"/>
          </a:xfrm>
          <a:prstGeom prst="rect">
            <a:avLst/>
          </a:prstGeom>
          <a:noFill/>
          <a:ln w="12700" cap="flat" cmpd="sng" algn="ctr">
            <a:noFill/>
            <a:prstDash val="solid"/>
            <a:headEnd type="none" w="med" len="med"/>
            <a:tailEnd type="none" w="med" len="med"/>
          </a:ln>
          <a:effectLst/>
        </p:spPr>
        <p:txBody>
          <a:bodyPr/>
          <a:lstStyle/>
          <a:p>
            <a:endParaRPr/>
          </a:p>
        </p:txBody>
      </p:sp>
      <p:sp>
        <p:nvSpPr>
          <p:cNvPr id="4" name="Objekt3"/>
          <p:cNvSpPr>
            <a:spLocks noGrp="1" noChangeArrowheads="1"/>
            <a:extLst>
              <a:ext uri="smNativeData"/>
            </a:extLst>
          </p:cNvSpPr>
          <p:nvPr>
            <p:ph sz="quarter" idx="2"/>
          </p:nvPr>
        </p:nvSpPr>
        <p:spPr>
          <a:xfrm>
            <a:off x="457200" y="4013835"/>
            <a:ext cx="3964305" cy="2112645"/>
          </a:xfrm>
          <a:prstGeom prst="rect">
            <a:avLst/>
          </a:prstGeom>
          <a:noFill/>
          <a:ln w="12700" cap="flat" cmpd="sng" algn="ctr">
            <a:noFill/>
            <a:prstDash val="solid"/>
            <a:headEnd type="none" w="med" len="med"/>
            <a:tailEnd type="none" w="med" len="med"/>
          </a:ln>
          <a:effectLst/>
        </p:spPr>
        <p:txBody>
          <a:bodyPr/>
          <a:lstStyle/>
          <a:p>
            <a:endParaRPr/>
          </a:p>
        </p:txBody>
      </p:sp>
      <p:sp>
        <p:nvSpPr>
          <p:cNvPr id="5" name="Objekt2"/>
          <p:cNvSpPr>
            <a:spLocks noGrp="1" noChangeArrowheads="1"/>
            <a:extLst>
              <a:ext uri="smNativeData"/>
            </a:extLst>
          </p:cNvSpPr>
          <p:nvPr>
            <p:ph sz="half" idx="3"/>
          </p:nvPr>
        </p:nvSpPr>
        <p:spPr>
          <a:xfrm>
            <a:off x="4722495" y="1600200"/>
            <a:ext cx="3964305" cy="4526280"/>
          </a:xfrm>
          <a:prstGeom prst="rect">
            <a:avLst/>
          </a:prstGeom>
          <a:noFill/>
          <a:ln w="12700" cap="flat" cmpd="sng" algn="ctr">
            <a:noFill/>
            <a:prstDash val="solid"/>
            <a:headEnd type="none" w="med" len="med"/>
            <a:tailEnd type="none" w="med" len="med"/>
          </a:ln>
          <a:effectLst/>
        </p:spPr>
        <p:txBody>
          <a:bodyPr/>
          <a:lstStyle/>
          <a:p>
            <a:endParaRPr/>
          </a:p>
        </p:txBody>
      </p:sp>
      <p:sp>
        <p:nvSpPr>
          <p:cNvPr id="6" name="Foliennummernplatzhalter 5"/>
          <p:cNvSpPr>
            <a:spLocks noGrp="1" noChangeArrowheads="1"/>
          </p:cNvSpPr>
          <p:nvPr>
            <p:ph type="sldNum" sz="quarter" idx="10"/>
          </p:nvPr>
        </p:nvSpPr>
        <p:spPr bwMode="auto">
          <a:ln>
            <a:miter lim="800000"/>
          </a:ln>
        </p:spPr>
        <p:txBody>
          <a:bodyPr/>
          <a:lstStyle>
            <a:lvl1pPr>
              <a:defRPr/>
            </a:lvl1pPr>
          </a:lstStyle>
          <a:p>
            <a:pPr>
              <a:defRPr/>
            </a:pPr>
            <a:fld id="{D4FC5928-B38C-418B-A56A-D80F5E526EE0}" type="slidenum">
              <a:rPr lang="de-DE"/>
              <a:pPr>
                <a:defRPr/>
              </a:pPr>
              <a:t>‹Nr.›</a:t>
            </a:fld>
            <a:endParaRPr lang="de-DE"/>
          </a:p>
        </p:txBody>
      </p:sp>
      <p:sp>
        <p:nvSpPr>
          <p:cNvPr id="7" name="Fußzeilenplatzhalter 4"/>
          <p:cNvSpPr>
            <a:spLocks noGrp="1" noChangeArrowheads="1"/>
          </p:cNvSpPr>
          <p:nvPr>
            <p:ph type="ftr" sz="quarter" idx="11"/>
          </p:nvPr>
        </p:nvSpPr>
        <p:spPr bwMode="auto">
          <a:ln>
            <a:miter lim="800000"/>
          </a:ln>
        </p:spPr>
        <p:txBody>
          <a:bodyPr/>
          <a:lstStyle>
            <a:lvl1pPr>
              <a:defRPr/>
            </a:lvl1pPr>
          </a:lstStyle>
          <a:p>
            <a:pPr>
              <a:defRPr/>
            </a:pPr>
            <a:endParaRPr lang="de-DE"/>
          </a:p>
        </p:txBody>
      </p:sp>
      <p:sp>
        <p:nvSpPr>
          <p:cNvPr id="8" name="Datumsplatzhalter 3"/>
          <p:cNvSpPr>
            <a:spLocks noGrp="1" noChangeArrowheads="1"/>
          </p:cNvSpPr>
          <p:nvPr>
            <p:ph type="dt" sz="half" idx="12"/>
          </p:nvPr>
        </p:nvSpPr>
        <p:spPr bwMode="auto">
          <a:ln>
            <a:miter lim="800000"/>
          </a:ln>
        </p:spPr>
        <p:txBody>
          <a:bodyPr/>
          <a:lstStyle>
            <a:lvl1pPr>
              <a:defRPr/>
            </a:lvl1pPr>
          </a:lstStyle>
          <a:p>
            <a:pPr>
              <a:defRPr/>
            </a:pPr>
            <a:fld id="{166C85BF-F5D5-4B30-84A3-7B056EDEB802}" type="datetime1">
              <a:rPr lang="de-DE"/>
              <a:pPr>
                <a:defRPr/>
              </a:pPr>
              <a:t>02.10.2020</a:t>
            </a:fld>
            <a:endParaRPr lang="de-DE"/>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woTxTwoObj" preserve="1">
  <p:cSld name="Titel und zwei Zeilen, untere Zeile geteilt">
    <p:spTree>
      <p:nvGrpSpPr>
        <p:cNvPr id="1" name=""/>
        <p:cNvGrpSpPr/>
        <p:nvPr/>
      </p:nvGrpSpPr>
      <p:grpSpPr>
        <a:xfrm>
          <a:off x="0" y="0"/>
          <a:ext cx="0" cy="0"/>
          <a:chOff x="0" y="0"/>
          <a:chExt cx="0" cy="0"/>
        </a:xfrm>
      </p:grpSpPr>
      <p:sp>
        <p:nvSpPr>
          <p:cNvPr id="2" name="Folientitel1"/>
          <p:cNvSpPr>
            <a:spLocks noGrp="1" noChangeArrowheads="1"/>
            <a:extLst>
              <a:ext uri="smNativeData"/>
            </a:extLst>
          </p:cNvSpPr>
          <p:nvPr>
            <p:ph type="title"/>
          </p:nvPr>
        </p:nvSpPr>
        <p:spPr>
          <a:xfrm>
            <a:off x="457200" y="274955"/>
            <a:ext cx="8229600" cy="1143000"/>
          </a:xfrm>
          <a:prstGeom prst="rect">
            <a:avLst/>
          </a:prstGeom>
          <a:noFill/>
          <a:ln w="12700" cap="flat" cmpd="sng" algn="ctr">
            <a:noFill/>
            <a:prstDash val="solid"/>
            <a:headEnd type="none" w="med" len="med"/>
            <a:tailEnd type="none" w="med" len="med"/>
          </a:ln>
          <a:effectLst/>
        </p:spPr>
        <p:txBody>
          <a:bodyPr/>
          <a:lstStyle/>
          <a:p>
            <a:endParaRPr/>
          </a:p>
        </p:txBody>
      </p:sp>
      <p:sp>
        <p:nvSpPr>
          <p:cNvPr id="3" name="Objekt1"/>
          <p:cNvSpPr>
            <a:spLocks noGrp="1" noChangeArrowheads="1"/>
            <a:extLst>
              <a:ext uri="smNativeData"/>
            </a:extLst>
          </p:cNvSpPr>
          <p:nvPr>
            <p:ph sz="half" idx="1"/>
          </p:nvPr>
        </p:nvSpPr>
        <p:spPr>
          <a:xfrm>
            <a:off x="457200" y="1600200"/>
            <a:ext cx="8229600" cy="2112645"/>
          </a:xfrm>
          <a:prstGeom prst="rect">
            <a:avLst/>
          </a:prstGeom>
          <a:noFill/>
          <a:ln w="12700" cap="flat" cmpd="sng" algn="ctr">
            <a:noFill/>
            <a:prstDash val="solid"/>
            <a:headEnd type="none" w="med" len="med"/>
            <a:tailEnd type="none" w="med" len="med"/>
          </a:ln>
          <a:effectLst/>
        </p:spPr>
        <p:txBody>
          <a:bodyPr/>
          <a:lstStyle/>
          <a:p>
            <a:endParaRPr/>
          </a:p>
        </p:txBody>
      </p:sp>
      <p:sp>
        <p:nvSpPr>
          <p:cNvPr id="4" name="Objekt3"/>
          <p:cNvSpPr>
            <a:spLocks noGrp="1" noChangeArrowheads="1"/>
            <a:extLst>
              <a:ext uri="smNativeData"/>
            </a:extLst>
          </p:cNvSpPr>
          <p:nvPr>
            <p:ph sz="quarter" idx="2"/>
          </p:nvPr>
        </p:nvSpPr>
        <p:spPr>
          <a:xfrm>
            <a:off x="457200" y="4013835"/>
            <a:ext cx="3964305" cy="2112645"/>
          </a:xfrm>
          <a:prstGeom prst="rect">
            <a:avLst/>
          </a:prstGeom>
          <a:noFill/>
          <a:ln w="12700" cap="flat" cmpd="sng" algn="ctr">
            <a:noFill/>
            <a:prstDash val="solid"/>
            <a:headEnd type="none" w="med" len="med"/>
            <a:tailEnd type="none" w="med" len="med"/>
          </a:ln>
          <a:effectLst/>
        </p:spPr>
        <p:txBody>
          <a:bodyPr/>
          <a:lstStyle/>
          <a:p>
            <a:endParaRPr/>
          </a:p>
        </p:txBody>
      </p:sp>
      <p:sp>
        <p:nvSpPr>
          <p:cNvPr id="5" name="Objekt2"/>
          <p:cNvSpPr>
            <a:spLocks noGrp="1" noChangeArrowheads="1"/>
            <a:extLst>
              <a:ext uri="smNativeData"/>
            </a:extLst>
          </p:cNvSpPr>
          <p:nvPr>
            <p:ph sz="quarter" idx="3"/>
          </p:nvPr>
        </p:nvSpPr>
        <p:spPr>
          <a:xfrm>
            <a:off x="4722495" y="4013835"/>
            <a:ext cx="3964305" cy="2112645"/>
          </a:xfrm>
          <a:prstGeom prst="rect">
            <a:avLst/>
          </a:prstGeom>
          <a:noFill/>
          <a:ln w="12700" cap="flat" cmpd="sng" algn="ctr">
            <a:noFill/>
            <a:prstDash val="solid"/>
            <a:headEnd type="none" w="med" len="med"/>
            <a:tailEnd type="none" w="med" len="med"/>
          </a:ln>
          <a:effectLst/>
        </p:spPr>
        <p:txBody>
          <a:bodyPr/>
          <a:lstStyle/>
          <a:p>
            <a:endParaRPr/>
          </a:p>
        </p:txBody>
      </p:sp>
      <p:sp>
        <p:nvSpPr>
          <p:cNvPr id="6" name="Foliennummernplatzhalter 5"/>
          <p:cNvSpPr>
            <a:spLocks noGrp="1" noChangeArrowheads="1"/>
          </p:cNvSpPr>
          <p:nvPr>
            <p:ph type="sldNum" sz="quarter" idx="10"/>
          </p:nvPr>
        </p:nvSpPr>
        <p:spPr bwMode="auto">
          <a:ln>
            <a:miter lim="800000"/>
          </a:ln>
        </p:spPr>
        <p:txBody>
          <a:bodyPr/>
          <a:lstStyle>
            <a:lvl1pPr>
              <a:defRPr/>
            </a:lvl1pPr>
          </a:lstStyle>
          <a:p>
            <a:pPr>
              <a:defRPr/>
            </a:pPr>
            <a:fld id="{C1480189-6F39-416A-B073-C2610986922D}" type="slidenum">
              <a:rPr lang="de-DE"/>
              <a:pPr>
                <a:defRPr/>
              </a:pPr>
              <a:t>‹Nr.›</a:t>
            </a:fld>
            <a:endParaRPr lang="de-DE"/>
          </a:p>
        </p:txBody>
      </p:sp>
      <p:sp>
        <p:nvSpPr>
          <p:cNvPr id="7" name="Fußzeilenplatzhalter 4"/>
          <p:cNvSpPr>
            <a:spLocks noGrp="1" noChangeArrowheads="1"/>
          </p:cNvSpPr>
          <p:nvPr>
            <p:ph type="ftr" sz="quarter" idx="11"/>
          </p:nvPr>
        </p:nvSpPr>
        <p:spPr bwMode="auto">
          <a:ln>
            <a:miter lim="800000"/>
          </a:ln>
        </p:spPr>
        <p:txBody>
          <a:bodyPr/>
          <a:lstStyle>
            <a:lvl1pPr>
              <a:defRPr/>
            </a:lvl1pPr>
          </a:lstStyle>
          <a:p>
            <a:pPr>
              <a:defRPr/>
            </a:pPr>
            <a:endParaRPr lang="de-DE"/>
          </a:p>
        </p:txBody>
      </p:sp>
      <p:sp>
        <p:nvSpPr>
          <p:cNvPr id="8" name="Datumsplatzhalter 3"/>
          <p:cNvSpPr>
            <a:spLocks noGrp="1" noChangeArrowheads="1"/>
          </p:cNvSpPr>
          <p:nvPr>
            <p:ph type="dt" sz="half" idx="12"/>
          </p:nvPr>
        </p:nvSpPr>
        <p:spPr bwMode="auto">
          <a:ln>
            <a:miter lim="800000"/>
          </a:ln>
        </p:spPr>
        <p:txBody>
          <a:bodyPr/>
          <a:lstStyle>
            <a:lvl1pPr>
              <a:defRPr/>
            </a:lvl1pPr>
          </a:lstStyle>
          <a:p>
            <a:pPr>
              <a:defRPr/>
            </a:pPr>
            <a:fld id="{49C5A4B8-523A-4445-8810-04121DDDD4EF}" type="datetime1">
              <a:rPr lang="de-DE"/>
              <a:pPr>
                <a:defRPr/>
              </a:pPr>
              <a:t>02.10.2020</a:t>
            </a:fld>
            <a:endParaRPr lang="de-DE"/>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woObjOverTx" preserve="1">
  <p:cSld name="Titel und zwei Zeilen, obere Zeile geteilt">
    <p:spTree>
      <p:nvGrpSpPr>
        <p:cNvPr id="1" name=""/>
        <p:cNvGrpSpPr/>
        <p:nvPr/>
      </p:nvGrpSpPr>
      <p:grpSpPr>
        <a:xfrm>
          <a:off x="0" y="0"/>
          <a:ext cx="0" cy="0"/>
          <a:chOff x="0" y="0"/>
          <a:chExt cx="0" cy="0"/>
        </a:xfrm>
      </p:grpSpPr>
      <p:sp>
        <p:nvSpPr>
          <p:cNvPr id="2" name="Folientitel1"/>
          <p:cNvSpPr>
            <a:spLocks noGrp="1" noChangeArrowheads="1"/>
            <a:extLst>
              <a:ext uri="smNativeData"/>
            </a:extLst>
          </p:cNvSpPr>
          <p:nvPr>
            <p:ph type="title"/>
          </p:nvPr>
        </p:nvSpPr>
        <p:spPr>
          <a:xfrm>
            <a:off x="457200" y="274955"/>
            <a:ext cx="8229600" cy="1143000"/>
          </a:xfrm>
          <a:prstGeom prst="rect">
            <a:avLst/>
          </a:prstGeom>
          <a:noFill/>
          <a:ln w="12700" cap="flat" cmpd="sng" algn="ctr">
            <a:noFill/>
            <a:prstDash val="solid"/>
            <a:headEnd type="none" w="med" len="med"/>
            <a:tailEnd type="none" w="med" len="med"/>
          </a:ln>
          <a:effectLst/>
        </p:spPr>
        <p:txBody>
          <a:bodyPr/>
          <a:lstStyle/>
          <a:p>
            <a:endParaRPr/>
          </a:p>
        </p:txBody>
      </p:sp>
      <p:sp>
        <p:nvSpPr>
          <p:cNvPr id="3" name="Objekt1"/>
          <p:cNvSpPr>
            <a:spLocks noGrp="1" noChangeArrowheads="1"/>
            <a:extLst>
              <a:ext uri="smNativeData"/>
            </a:extLst>
          </p:cNvSpPr>
          <p:nvPr>
            <p:ph sz="quarter" idx="1"/>
          </p:nvPr>
        </p:nvSpPr>
        <p:spPr>
          <a:xfrm>
            <a:off x="457200" y="1600200"/>
            <a:ext cx="3964305" cy="2112645"/>
          </a:xfrm>
          <a:prstGeom prst="rect">
            <a:avLst/>
          </a:prstGeom>
          <a:noFill/>
          <a:ln w="12700" cap="flat" cmpd="sng" algn="ctr">
            <a:noFill/>
            <a:prstDash val="solid"/>
            <a:headEnd type="none" w="med" len="med"/>
            <a:tailEnd type="none" w="med" len="med"/>
          </a:ln>
          <a:effectLst/>
        </p:spPr>
        <p:txBody>
          <a:bodyPr/>
          <a:lstStyle/>
          <a:p>
            <a:endParaRPr/>
          </a:p>
        </p:txBody>
      </p:sp>
      <p:sp>
        <p:nvSpPr>
          <p:cNvPr id="4" name="Objekt3"/>
          <p:cNvSpPr>
            <a:spLocks noGrp="1" noChangeArrowheads="1"/>
            <a:extLst>
              <a:ext uri="smNativeData"/>
            </a:extLst>
          </p:cNvSpPr>
          <p:nvPr>
            <p:ph sz="quarter" idx="2"/>
          </p:nvPr>
        </p:nvSpPr>
        <p:spPr>
          <a:xfrm>
            <a:off x="4722495" y="1600200"/>
            <a:ext cx="3964305" cy="2112645"/>
          </a:xfrm>
          <a:prstGeom prst="rect">
            <a:avLst/>
          </a:prstGeom>
          <a:noFill/>
          <a:ln w="12700" cap="flat" cmpd="sng" algn="ctr">
            <a:noFill/>
            <a:prstDash val="solid"/>
            <a:headEnd type="none" w="med" len="med"/>
            <a:tailEnd type="none" w="med" len="med"/>
          </a:ln>
          <a:effectLst/>
        </p:spPr>
        <p:txBody>
          <a:bodyPr/>
          <a:lstStyle/>
          <a:p>
            <a:endParaRPr/>
          </a:p>
        </p:txBody>
      </p:sp>
      <p:sp>
        <p:nvSpPr>
          <p:cNvPr id="5" name="Objekt2"/>
          <p:cNvSpPr>
            <a:spLocks noGrp="1" noChangeArrowheads="1"/>
            <a:extLst>
              <a:ext uri="smNativeData"/>
            </a:extLst>
          </p:cNvSpPr>
          <p:nvPr>
            <p:ph sz="half" idx="3"/>
          </p:nvPr>
        </p:nvSpPr>
        <p:spPr>
          <a:xfrm>
            <a:off x="457200" y="4013835"/>
            <a:ext cx="8229600" cy="2112645"/>
          </a:xfrm>
          <a:prstGeom prst="rect">
            <a:avLst/>
          </a:prstGeom>
          <a:noFill/>
          <a:ln w="12700" cap="flat" cmpd="sng" algn="ctr">
            <a:noFill/>
            <a:prstDash val="solid"/>
            <a:headEnd type="none" w="med" len="med"/>
            <a:tailEnd type="none" w="med" len="med"/>
          </a:ln>
          <a:effectLst/>
        </p:spPr>
        <p:txBody>
          <a:bodyPr/>
          <a:lstStyle/>
          <a:p>
            <a:endParaRPr/>
          </a:p>
        </p:txBody>
      </p:sp>
      <p:sp>
        <p:nvSpPr>
          <p:cNvPr id="6" name="Foliennummernplatzhalter 5"/>
          <p:cNvSpPr>
            <a:spLocks noGrp="1" noChangeArrowheads="1"/>
          </p:cNvSpPr>
          <p:nvPr>
            <p:ph type="sldNum" sz="quarter" idx="10"/>
          </p:nvPr>
        </p:nvSpPr>
        <p:spPr bwMode="auto">
          <a:ln>
            <a:miter lim="800000"/>
          </a:ln>
        </p:spPr>
        <p:txBody>
          <a:bodyPr/>
          <a:lstStyle>
            <a:lvl1pPr>
              <a:defRPr/>
            </a:lvl1pPr>
          </a:lstStyle>
          <a:p>
            <a:pPr>
              <a:defRPr/>
            </a:pPr>
            <a:fld id="{A3DF0AA3-8FEA-41E6-843E-DD5111E31117}" type="slidenum">
              <a:rPr lang="de-DE"/>
              <a:pPr>
                <a:defRPr/>
              </a:pPr>
              <a:t>‹Nr.›</a:t>
            </a:fld>
            <a:endParaRPr lang="de-DE"/>
          </a:p>
        </p:txBody>
      </p:sp>
      <p:sp>
        <p:nvSpPr>
          <p:cNvPr id="7" name="Fußzeilenplatzhalter 4"/>
          <p:cNvSpPr>
            <a:spLocks noGrp="1" noChangeArrowheads="1"/>
          </p:cNvSpPr>
          <p:nvPr>
            <p:ph type="ftr" sz="quarter" idx="11"/>
          </p:nvPr>
        </p:nvSpPr>
        <p:spPr bwMode="auto">
          <a:ln>
            <a:miter lim="800000"/>
          </a:ln>
        </p:spPr>
        <p:txBody>
          <a:bodyPr/>
          <a:lstStyle>
            <a:lvl1pPr>
              <a:defRPr/>
            </a:lvl1pPr>
          </a:lstStyle>
          <a:p>
            <a:pPr>
              <a:defRPr/>
            </a:pPr>
            <a:endParaRPr lang="de-DE"/>
          </a:p>
        </p:txBody>
      </p:sp>
      <p:sp>
        <p:nvSpPr>
          <p:cNvPr id="8" name="Datumsplatzhalter 3"/>
          <p:cNvSpPr>
            <a:spLocks noGrp="1" noChangeArrowheads="1"/>
          </p:cNvSpPr>
          <p:nvPr>
            <p:ph type="dt" sz="half" idx="12"/>
          </p:nvPr>
        </p:nvSpPr>
        <p:spPr bwMode="auto">
          <a:ln>
            <a:miter lim="800000"/>
          </a:ln>
        </p:spPr>
        <p:txBody>
          <a:bodyPr/>
          <a:lstStyle>
            <a:lvl1pPr>
              <a:defRPr/>
            </a:lvl1pPr>
          </a:lstStyle>
          <a:p>
            <a:pPr>
              <a:defRPr/>
            </a:pPr>
            <a:fld id="{ED29EF52-B291-45A8-BBFD-328B3FF8E53A}" type="datetime1">
              <a:rPr lang="de-DE"/>
              <a:pPr>
                <a:defRPr/>
              </a:pPr>
              <a:t>02.10.2020</a:t>
            </a:fld>
            <a:endParaRPr lang="de-DE"/>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Folientitel1"/>
          <p:cNvSpPr>
            <a:spLocks noGrp="1" noChangeArrowheads="1"/>
            <a:extLst>
              <a:ext uri="smNativeData"/>
            </a:extLst>
          </p:cNvSpPr>
          <p:nvPr>
            <p:ph type="ctrTitle"/>
          </p:nvPr>
        </p:nvSpPr>
        <p:spPr>
          <a:xfrm>
            <a:off x="685800" y="2132330"/>
            <a:ext cx="7772400" cy="1385570"/>
          </a:xfrm>
          <a:prstGeom prst="rect">
            <a:avLst/>
          </a:prstGeom>
          <a:noFill/>
          <a:ln w="12700" cap="flat" cmpd="sng" algn="ctr">
            <a:noFill/>
            <a:prstDash val="solid"/>
            <a:headEnd type="none" w="med" len="med"/>
            <a:tailEnd type="none" w="med" len="med"/>
          </a:ln>
          <a:effectLst/>
        </p:spPr>
        <p:txBody>
          <a:bodyPr/>
          <a:lstStyle/>
          <a:p>
            <a:endParaRPr/>
          </a:p>
        </p:txBody>
      </p:sp>
      <p:sp>
        <p:nvSpPr>
          <p:cNvPr id="3" name="Folienuntertitel1"/>
          <p:cNvSpPr>
            <a:spLocks noGrp="1" noChangeArrowheads="1"/>
            <a:extLst>
              <a:ext uri="smNativeData"/>
            </a:extLst>
          </p:cNvSpPr>
          <p:nvPr>
            <p:ph type="subTitle" idx="1"/>
          </p:nvPr>
        </p:nvSpPr>
        <p:spPr>
          <a:xfrm>
            <a:off x="1371600" y="3881120"/>
            <a:ext cx="6400800" cy="1762760"/>
          </a:xfrm>
          <a:prstGeom prst="rect">
            <a:avLst/>
          </a:prstGeom>
          <a:noFill/>
          <a:ln w="12700" cap="flat" cmpd="sng" algn="ctr">
            <a:noFill/>
            <a:prstDash val="solid"/>
            <a:headEnd type="none" w="med" len="med"/>
            <a:tailEnd type="none" w="med" len="med"/>
          </a:ln>
          <a:effectLst/>
        </p:spPr>
        <p:txBody>
          <a:bodyPr/>
          <a:lstStyle>
            <a:lvl1pPr marL="342900" marR="0" indent="-342900" algn="ctr" defTabSz="914400">
              <a:lnSpc>
                <a:spcPct val="100000"/>
              </a:lnSpc>
              <a:spcBef>
                <a:spcPts val="0"/>
              </a:spcBef>
              <a:spcAft>
                <a:spcPts val="0"/>
              </a:spcAft>
              <a:buNone/>
              <a:tabLst/>
              <a:defRPr sz="3200" b="0" i="0" u="none" strike="noStrike" kern="1" spc="0" baseline="0">
                <a:solidFill>
                  <a:schemeClr val="tx1"/>
                </a:solidFill>
                <a:effectLst/>
                <a:latin typeface="Arial" pitchFamily="2" charset="0"/>
                <a:ea typeface="Arial" pitchFamily="2" charset="0"/>
                <a:cs typeface="Arial" pitchFamily="2" charset="0"/>
              </a:defRPr>
            </a:lvl1pPr>
            <a:lvl2pPr marL="742950" marR="0" indent="-285750" algn="ctr" defTabSz="914400">
              <a:lnSpc>
                <a:spcPct val="100000"/>
              </a:lnSpc>
              <a:spcBef>
                <a:spcPts val="0"/>
              </a:spcBef>
              <a:spcAft>
                <a:spcPts val="0"/>
              </a:spcAft>
              <a:buNone/>
              <a:tabLst/>
              <a:defRPr sz="2800" b="0" i="0" u="none" strike="noStrike" kern="1" spc="0" baseline="0">
                <a:solidFill>
                  <a:schemeClr val="tx1"/>
                </a:solidFill>
                <a:effectLst/>
                <a:latin typeface="Arial" pitchFamily="2" charset="0"/>
                <a:ea typeface="Arial" pitchFamily="2" charset="0"/>
                <a:cs typeface="Arial" pitchFamily="2" charset="0"/>
              </a:defRPr>
            </a:lvl2pPr>
            <a:lvl3pPr marL="1143000" marR="0" indent="-228600" algn="ctr" defTabSz="914400">
              <a:lnSpc>
                <a:spcPct val="100000"/>
              </a:lnSpc>
              <a:spcBef>
                <a:spcPts val="0"/>
              </a:spcBef>
              <a:spcAft>
                <a:spcPts val="0"/>
              </a:spcAft>
              <a:buNone/>
              <a:tabLst/>
              <a:defRPr sz="2400" b="0" i="0" u="none" strike="noStrike" kern="1" spc="0" baseline="0">
                <a:solidFill>
                  <a:schemeClr val="tx1"/>
                </a:solidFill>
                <a:effectLst/>
                <a:latin typeface="Arial" pitchFamily="2" charset="0"/>
                <a:ea typeface="Arial" pitchFamily="2" charset="0"/>
                <a:cs typeface="Arial" pitchFamily="2" charset="0"/>
              </a:defRPr>
            </a:lvl3pPr>
            <a:lvl4pPr marL="1600200" marR="0" indent="-228600" algn="ctr" defTabSz="914400">
              <a:lnSpc>
                <a:spcPct val="100000"/>
              </a:lnSpc>
              <a:spcBef>
                <a:spcPts val="0"/>
              </a:spcBef>
              <a:spcAft>
                <a:spcPts val="0"/>
              </a:spcAft>
              <a:buNone/>
              <a:tabLst/>
              <a:defRPr sz="2000" b="0" i="0" u="none" strike="noStrike" kern="1" spc="0" baseline="0">
                <a:solidFill>
                  <a:schemeClr val="tx1"/>
                </a:solidFill>
                <a:effectLst/>
                <a:latin typeface="Arial" pitchFamily="2" charset="0"/>
                <a:ea typeface="Arial" pitchFamily="2" charset="0"/>
                <a:cs typeface="Arial" pitchFamily="2" charset="0"/>
              </a:defRPr>
            </a:lvl4pPr>
            <a:lvl5pPr marL="2057400" marR="0" indent="-228600" algn="ctr" defTabSz="914400">
              <a:lnSpc>
                <a:spcPct val="100000"/>
              </a:lnSpc>
              <a:spcBef>
                <a:spcPts val="0"/>
              </a:spcBef>
              <a:spcAft>
                <a:spcPts val="0"/>
              </a:spcAft>
              <a:buNone/>
              <a:tabLst/>
              <a:defRPr sz="2000" b="0" i="0" u="none" strike="noStrike" kern="1" spc="0" baseline="0">
                <a:solidFill>
                  <a:schemeClr val="tx1"/>
                </a:solidFill>
                <a:effectLst/>
                <a:latin typeface="Arial" pitchFamily="2" charset="0"/>
                <a:ea typeface="Arial" pitchFamily="2" charset="0"/>
                <a:cs typeface="Arial" pitchFamily="2" charset="0"/>
              </a:defRPr>
            </a:lvl5pPr>
          </a:lstStyle>
          <a:p>
            <a:endParaRPr/>
          </a:p>
        </p:txBody>
      </p:sp>
      <p:sp>
        <p:nvSpPr>
          <p:cNvPr id="4" name="Rectangle 6"/>
          <p:cNvSpPr>
            <a:spLocks noGrp="1" noChangeArrowheads="1"/>
          </p:cNvSpPr>
          <p:nvPr>
            <p:ph type="sldNum" sz="quarter" idx="10"/>
          </p:nvPr>
        </p:nvSpPr>
        <p:spPr bwMode="auto">
          <a:ln>
            <a:miter lim="800000"/>
          </a:ln>
        </p:spPr>
        <p:txBody>
          <a:bodyPr anchorCtr="0" compatLnSpc="1"/>
          <a:lstStyle>
            <a:lvl1pPr fontAlgn="base">
              <a:spcBef>
                <a:spcPct val="0"/>
              </a:spcBef>
              <a:spcAft>
                <a:spcPct val="0"/>
              </a:spcAft>
              <a:defRPr>
                <a:solidFill>
                  <a:srgbClr val="000000"/>
                </a:solidFill>
                <a:latin typeface="Arial" charset="0"/>
                <a:cs typeface="Arial" charset="0"/>
              </a:defRPr>
            </a:lvl1pPr>
          </a:lstStyle>
          <a:p>
            <a:pPr>
              <a:defRPr/>
            </a:pPr>
            <a:fld id="{F279F21C-FFCA-4DED-B14B-8DF67BC56466}" type="slidenum">
              <a:rPr lang="de-DE"/>
              <a:pPr>
                <a:defRPr/>
              </a:pPr>
              <a:t>‹Nr.›</a:t>
            </a:fld>
            <a:endParaRPr lang="de-DE" sz="1400"/>
          </a:p>
        </p:txBody>
      </p:sp>
      <p:sp>
        <p:nvSpPr>
          <p:cNvPr id="5" name="Rectangle 5"/>
          <p:cNvSpPr>
            <a:spLocks noGrp="1" noChangeArrowheads="1"/>
          </p:cNvSpPr>
          <p:nvPr>
            <p:ph type="ftr" sz="quarter" idx="11"/>
          </p:nvPr>
        </p:nvSpPr>
        <p:spPr bwMode="auto">
          <a:ln>
            <a:miter lim="800000"/>
          </a:ln>
        </p:spPr>
        <p:txBody>
          <a:bodyPr anchorCtr="0" compatLnSpc="1"/>
          <a:lstStyle>
            <a:lvl1pPr fontAlgn="base">
              <a:spcBef>
                <a:spcPct val="0"/>
              </a:spcBef>
              <a:spcAft>
                <a:spcPct val="0"/>
              </a:spcAft>
              <a:defRPr>
                <a:solidFill>
                  <a:srgbClr val="000000"/>
                </a:solidFill>
                <a:latin typeface="Arial" charset="0"/>
                <a:cs typeface="Arial" charset="0"/>
              </a:defRPr>
            </a:lvl1pPr>
          </a:lstStyle>
          <a:p>
            <a:pPr>
              <a:defRPr/>
            </a:pPr>
            <a:endParaRPr lang="de-DE"/>
          </a:p>
        </p:txBody>
      </p:sp>
      <p:sp>
        <p:nvSpPr>
          <p:cNvPr id="6" name="Rectangle 4"/>
          <p:cNvSpPr>
            <a:spLocks noGrp="1" noChangeArrowheads="1"/>
          </p:cNvSpPr>
          <p:nvPr>
            <p:ph type="dt" sz="half" idx="12"/>
          </p:nvPr>
        </p:nvSpPr>
        <p:spPr bwMode="auto">
          <a:ln>
            <a:miter lim="800000"/>
          </a:ln>
        </p:spPr>
        <p:txBody>
          <a:bodyPr anchorCtr="0" compatLnSpc="1"/>
          <a:lstStyle>
            <a:lvl1pPr fontAlgn="base">
              <a:spcBef>
                <a:spcPct val="0"/>
              </a:spcBef>
              <a:spcAft>
                <a:spcPct val="0"/>
              </a:spcAft>
              <a:defRPr>
                <a:solidFill>
                  <a:srgbClr val="000000"/>
                </a:solidFill>
                <a:latin typeface="Arial" charset="0"/>
                <a:cs typeface="Arial" charset="0"/>
              </a:defRPr>
            </a:lvl1pPr>
          </a:lstStyle>
          <a:p>
            <a:pPr>
              <a:defRPr/>
            </a:pPr>
            <a:endParaRPr lang="de-DE"/>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Folientitel1"/>
          <p:cNvSpPr>
            <a:spLocks noGrp="1" noChangeArrowheads="1"/>
            <a:extLst>
              <a:ext uri="smNativeData"/>
            </a:extLst>
          </p:cNvSpPr>
          <p:nvPr>
            <p:ph type="title"/>
          </p:nvPr>
        </p:nvSpPr>
        <p:spPr>
          <a:xfrm>
            <a:off x="457200" y="274955"/>
            <a:ext cx="8229600" cy="1143000"/>
          </a:xfrm>
          <a:prstGeom prst="rect">
            <a:avLst/>
          </a:prstGeom>
          <a:noFill/>
          <a:ln w="12700" cap="flat" cmpd="sng" algn="ctr">
            <a:noFill/>
            <a:prstDash val="solid"/>
            <a:headEnd type="none" w="med" len="med"/>
            <a:tailEnd type="none" w="med" len="med"/>
          </a:ln>
          <a:effectLst/>
        </p:spPr>
        <p:txBody>
          <a:bodyPr/>
          <a:lstStyle/>
          <a:p>
            <a:endParaRPr/>
          </a:p>
        </p:txBody>
      </p:sp>
      <p:sp>
        <p:nvSpPr>
          <p:cNvPr id="3" name="Objekt1"/>
          <p:cNvSpPr>
            <a:spLocks noGrp="1" noChangeArrowheads="1"/>
            <a:extLst>
              <a:ext uri="smNativeData"/>
            </a:extLst>
          </p:cNvSpPr>
          <p:nvPr>
            <p:ph idx="1"/>
          </p:nvPr>
        </p:nvSpPr>
        <p:spPr>
          <a:xfrm>
            <a:off x="457200" y="1600200"/>
            <a:ext cx="8229600" cy="4526280"/>
          </a:xfrm>
          <a:prstGeom prst="rect">
            <a:avLst/>
          </a:prstGeom>
          <a:noFill/>
          <a:ln w="12700" cap="flat" cmpd="sng" algn="ctr">
            <a:noFill/>
            <a:prstDash val="solid"/>
            <a:headEnd type="none" w="med" len="med"/>
            <a:tailEnd type="none" w="med" len="med"/>
          </a:ln>
          <a:effectLst/>
        </p:spPr>
        <p:txBody>
          <a:bodyPr/>
          <a:lstStyle/>
          <a:p>
            <a:endParaRPr/>
          </a:p>
        </p:txBody>
      </p:sp>
      <p:sp>
        <p:nvSpPr>
          <p:cNvPr id="4" name="Rectangle 6"/>
          <p:cNvSpPr>
            <a:spLocks noGrp="1" noChangeArrowheads="1"/>
          </p:cNvSpPr>
          <p:nvPr>
            <p:ph type="sldNum" sz="quarter" idx="10"/>
          </p:nvPr>
        </p:nvSpPr>
        <p:spPr bwMode="auto">
          <a:ln>
            <a:miter lim="800000"/>
          </a:ln>
        </p:spPr>
        <p:txBody>
          <a:bodyPr anchorCtr="0" compatLnSpc="1"/>
          <a:lstStyle>
            <a:lvl1pPr fontAlgn="base">
              <a:spcBef>
                <a:spcPct val="0"/>
              </a:spcBef>
              <a:spcAft>
                <a:spcPct val="0"/>
              </a:spcAft>
              <a:defRPr>
                <a:solidFill>
                  <a:srgbClr val="000000"/>
                </a:solidFill>
                <a:latin typeface="Arial" charset="0"/>
                <a:cs typeface="Arial" charset="0"/>
              </a:defRPr>
            </a:lvl1pPr>
          </a:lstStyle>
          <a:p>
            <a:pPr>
              <a:defRPr/>
            </a:pPr>
            <a:fld id="{5FC0A79B-E1BE-4705-9116-0D8EFF6CF5E8}" type="slidenum">
              <a:rPr lang="de-DE"/>
              <a:pPr>
                <a:defRPr/>
              </a:pPr>
              <a:t>‹Nr.›</a:t>
            </a:fld>
            <a:endParaRPr lang="de-DE" sz="1400"/>
          </a:p>
        </p:txBody>
      </p:sp>
      <p:sp>
        <p:nvSpPr>
          <p:cNvPr id="5" name="Rectangle 5"/>
          <p:cNvSpPr>
            <a:spLocks noGrp="1" noChangeArrowheads="1"/>
          </p:cNvSpPr>
          <p:nvPr>
            <p:ph type="ftr" sz="quarter" idx="11"/>
          </p:nvPr>
        </p:nvSpPr>
        <p:spPr bwMode="auto">
          <a:ln>
            <a:miter lim="800000"/>
          </a:ln>
        </p:spPr>
        <p:txBody>
          <a:bodyPr anchorCtr="0" compatLnSpc="1"/>
          <a:lstStyle>
            <a:lvl1pPr fontAlgn="base">
              <a:spcBef>
                <a:spcPct val="0"/>
              </a:spcBef>
              <a:spcAft>
                <a:spcPct val="0"/>
              </a:spcAft>
              <a:defRPr>
                <a:solidFill>
                  <a:srgbClr val="000000"/>
                </a:solidFill>
                <a:latin typeface="Arial" charset="0"/>
                <a:cs typeface="Arial" charset="0"/>
              </a:defRPr>
            </a:lvl1pPr>
          </a:lstStyle>
          <a:p>
            <a:pPr>
              <a:defRPr/>
            </a:pPr>
            <a:endParaRPr lang="de-DE"/>
          </a:p>
        </p:txBody>
      </p:sp>
      <p:sp>
        <p:nvSpPr>
          <p:cNvPr id="6" name="Rectangle 4"/>
          <p:cNvSpPr>
            <a:spLocks noGrp="1" noChangeArrowheads="1"/>
          </p:cNvSpPr>
          <p:nvPr>
            <p:ph type="dt" sz="half" idx="12"/>
          </p:nvPr>
        </p:nvSpPr>
        <p:spPr bwMode="auto">
          <a:ln>
            <a:miter lim="800000"/>
          </a:ln>
        </p:spPr>
        <p:txBody>
          <a:bodyPr anchorCtr="0" compatLnSpc="1"/>
          <a:lstStyle>
            <a:lvl1pPr fontAlgn="base">
              <a:spcBef>
                <a:spcPct val="0"/>
              </a:spcBef>
              <a:spcAft>
                <a:spcPct val="0"/>
              </a:spcAft>
              <a:defRPr>
                <a:solidFill>
                  <a:srgbClr val="000000"/>
                </a:solidFill>
                <a:latin typeface="Arial" charset="0"/>
                <a:cs typeface="Arial" charset="0"/>
              </a:defRPr>
            </a:lvl1pPr>
          </a:lstStyle>
          <a:p>
            <a:pPr>
              <a:defRPr/>
            </a:pPr>
            <a:endParaRPr lang="de-DE"/>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itel und zwei Spalten">
    <p:spTree>
      <p:nvGrpSpPr>
        <p:cNvPr id="1" name=""/>
        <p:cNvGrpSpPr/>
        <p:nvPr/>
      </p:nvGrpSpPr>
      <p:grpSpPr>
        <a:xfrm>
          <a:off x="0" y="0"/>
          <a:ext cx="0" cy="0"/>
          <a:chOff x="0" y="0"/>
          <a:chExt cx="0" cy="0"/>
        </a:xfrm>
      </p:grpSpPr>
      <p:sp>
        <p:nvSpPr>
          <p:cNvPr id="2" name="Folientitel1"/>
          <p:cNvSpPr>
            <a:spLocks noGrp="1" noChangeArrowheads="1"/>
            <a:extLst>
              <a:ext uri="smNativeData"/>
            </a:extLst>
          </p:cNvSpPr>
          <p:nvPr>
            <p:ph type="title"/>
          </p:nvPr>
        </p:nvSpPr>
        <p:spPr>
          <a:xfrm>
            <a:off x="457200" y="274955"/>
            <a:ext cx="8229600" cy="1143000"/>
          </a:xfrm>
          <a:prstGeom prst="rect">
            <a:avLst/>
          </a:prstGeom>
          <a:noFill/>
          <a:ln w="12700" cap="flat" cmpd="sng" algn="ctr">
            <a:noFill/>
            <a:prstDash val="solid"/>
            <a:headEnd type="none" w="med" len="med"/>
            <a:tailEnd type="none" w="med" len="med"/>
          </a:ln>
          <a:effectLst/>
        </p:spPr>
        <p:txBody>
          <a:bodyPr/>
          <a:lstStyle/>
          <a:p>
            <a:endParaRPr/>
          </a:p>
        </p:txBody>
      </p:sp>
      <p:sp>
        <p:nvSpPr>
          <p:cNvPr id="3" name="Objekt1"/>
          <p:cNvSpPr>
            <a:spLocks noGrp="1" noChangeArrowheads="1"/>
            <a:extLst>
              <a:ext uri="smNativeData"/>
            </a:extLst>
          </p:cNvSpPr>
          <p:nvPr>
            <p:ph sz="half" idx="1"/>
          </p:nvPr>
        </p:nvSpPr>
        <p:spPr>
          <a:xfrm>
            <a:off x="457200" y="1600200"/>
            <a:ext cx="3964305" cy="4526280"/>
          </a:xfrm>
          <a:prstGeom prst="rect">
            <a:avLst/>
          </a:prstGeom>
          <a:noFill/>
          <a:ln w="12700" cap="flat" cmpd="sng" algn="ctr">
            <a:noFill/>
            <a:prstDash val="solid"/>
            <a:headEnd type="none" w="med" len="med"/>
            <a:tailEnd type="none" w="med" len="med"/>
          </a:ln>
          <a:effectLst/>
        </p:spPr>
        <p:txBody>
          <a:bodyPr/>
          <a:lstStyle/>
          <a:p>
            <a:endParaRPr/>
          </a:p>
        </p:txBody>
      </p:sp>
      <p:sp>
        <p:nvSpPr>
          <p:cNvPr id="4" name="Objekt2"/>
          <p:cNvSpPr>
            <a:spLocks noGrp="1" noChangeArrowheads="1"/>
            <a:extLst>
              <a:ext uri="smNativeData"/>
            </a:extLst>
          </p:cNvSpPr>
          <p:nvPr>
            <p:ph sz="half" idx="2"/>
          </p:nvPr>
        </p:nvSpPr>
        <p:spPr>
          <a:xfrm>
            <a:off x="4722495" y="1600200"/>
            <a:ext cx="3964305" cy="4526280"/>
          </a:xfrm>
          <a:prstGeom prst="rect">
            <a:avLst/>
          </a:prstGeom>
          <a:noFill/>
          <a:ln w="12700" cap="flat" cmpd="sng" algn="ctr">
            <a:noFill/>
            <a:prstDash val="solid"/>
            <a:headEnd type="none" w="med" len="med"/>
            <a:tailEnd type="none" w="med" len="med"/>
          </a:ln>
          <a:effectLst/>
        </p:spPr>
        <p:txBody>
          <a:bodyPr/>
          <a:lstStyle/>
          <a:p>
            <a:endParaRPr/>
          </a:p>
        </p:txBody>
      </p:sp>
      <p:sp>
        <p:nvSpPr>
          <p:cNvPr id="5" name="Rectangle 6"/>
          <p:cNvSpPr>
            <a:spLocks noGrp="1" noChangeArrowheads="1"/>
          </p:cNvSpPr>
          <p:nvPr>
            <p:ph type="sldNum" sz="quarter" idx="10"/>
          </p:nvPr>
        </p:nvSpPr>
        <p:spPr bwMode="auto">
          <a:ln>
            <a:miter lim="800000"/>
          </a:ln>
        </p:spPr>
        <p:txBody>
          <a:bodyPr anchorCtr="0" compatLnSpc="1"/>
          <a:lstStyle>
            <a:lvl1pPr fontAlgn="base">
              <a:spcBef>
                <a:spcPct val="0"/>
              </a:spcBef>
              <a:spcAft>
                <a:spcPct val="0"/>
              </a:spcAft>
              <a:defRPr>
                <a:solidFill>
                  <a:srgbClr val="000000"/>
                </a:solidFill>
                <a:latin typeface="Arial" charset="0"/>
                <a:cs typeface="Arial" charset="0"/>
              </a:defRPr>
            </a:lvl1pPr>
          </a:lstStyle>
          <a:p>
            <a:pPr>
              <a:defRPr/>
            </a:pPr>
            <a:fld id="{5E4F5EBF-2FF8-48D9-BE69-D334A9D13856}" type="slidenum">
              <a:rPr lang="de-DE"/>
              <a:pPr>
                <a:defRPr/>
              </a:pPr>
              <a:t>‹Nr.›</a:t>
            </a:fld>
            <a:endParaRPr lang="de-DE" sz="1400"/>
          </a:p>
        </p:txBody>
      </p:sp>
      <p:sp>
        <p:nvSpPr>
          <p:cNvPr id="6" name="Rectangle 5"/>
          <p:cNvSpPr>
            <a:spLocks noGrp="1" noChangeArrowheads="1"/>
          </p:cNvSpPr>
          <p:nvPr>
            <p:ph type="ftr" sz="quarter" idx="11"/>
          </p:nvPr>
        </p:nvSpPr>
        <p:spPr bwMode="auto">
          <a:ln>
            <a:miter lim="800000"/>
          </a:ln>
        </p:spPr>
        <p:txBody>
          <a:bodyPr anchorCtr="0" compatLnSpc="1"/>
          <a:lstStyle>
            <a:lvl1pPr fontAlgn="base">
              <a:spcBef>
                <a:spcPct val="0"/>
              </a:spcBef>
              <a:spcAft>
                <a:spcPct val="0"/>
              </a:spcAft>
              <a:defRPr>
                <a:solidFill>
                  <a:srgbClr val="000000"/>
                </a:solidFill>
                <a:latin typeface="Arial" charset="0"/>
                <a:cs typeface="Arial" charset="0"/>
              </a:defRPr>
            </a:lvl1pPr>
          </a:lstStyle>
          <a:p>
            <a:pPr>
              <a:defRPr/>
            </a:pPr>
            <a:endParaRPr lang="de-DE"/>
          </a:p>
        </p:txBody>
      </p:sp>
      <p:sp>
        <p:nvSpPr>
          <p:cNvPr id="7" name="Rectangle 4"/>
          <p:cNvSpPr>
            <a:spLocks noGrp="1" noChangeArrowheads="1"/>
          </p:cNvSpPr>
          <p:nvPr>
            <p:ph type="dt" sz="half" idx="12"/>
          </p:nvPr>
        </p:nvSpPr>
        <p:spPr bwMode="auto">
          <a:ln>
            <a:miter lim="800000"/>
          </a:ln>
        </p:spPr>
        <p:txBody>
          <a:bodyPr anchorCtr="0" compatLnSpc="1"/>
          <a:lstStyle>
            <a:lvl1pPr fontAlgn="base">
              <a:spcBef>
                <a:spcPct val="0"/>
              </a:spcBef>
              <a:spcAft>
                <a:spcPct val="0"/>
              </a:spcAft>
              <a:defRPr>
                <a:solidFill>
                  <a:srgbClr val="000000"/>
                </a:solidFill>
                <a:latin typeface="Arial" charset="0"/>
                <a:cs typeface="Arial" charset="0"/>
              </a:defRPr>
            </a:lvl1pPr>
          </a:lstStyle>
          <a:p>
            <a:pPr>
              <a:defRPr/>
            </a:pPr>
            <a:endParaRPr lang="de-DE"/>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Folientitel1"/>
          <p:cNvSpPr>
            <a:spLocks noGrp="1" noChangeArrowheads="1"/>
            <a:extLst>
              <a:ext uri="smNativeData"/>
            </a:extLst>
          </p:cNvSpPr>
          <p:nvPr>
            <p:ph type="title"/>
          </p:nvPr>
        </p:nvSpPr>
        <p:spPr>
          <a:xfrm>
            <a:off x="457200" y="274955"/>
            <a:ext cx="8229600" cy="1143000"/>
          </a:xfrm>
          <a:prstGeom prst="rect">
            <a:avLst/>
          </a:prstGeom>
          <a:noFill/>
          <a:ln w="12700" cap="flat" cmpd="sng" algn="ctr">
            <a:noFill/>
            <a:prstDash val="solid"/>
            <a:headEnd type="none" w="med" len="med"/>
            <a:tailEnd type="none" w="med" len="med"/>
          </a:ln>
          <a:effectLst/>
        </p:spPr>
        <p:txBody>
          <a:bodyPr/>
          <a:lstStyle/>
          <a:p>
            <a:endParaRPr/>
          </a:p>
        </p:txBody>
      </p:sp>
      <p:sp>
        <p:nvSpPr>
          <p:cNvPr id="3" name="Rectangle 6"/>
          <p:cNvSpPr>
            <a:spLocks noGrp="1" noChangeArrowheads="1"/>
          </p:cNvSpPr>
          <p:nvPr>
            <p:ph type="sldNum" sz="quarter" idx="10"/>
          </p:nvPr>
        </p:nvSpPr>
        <p:spPr bwMode="auto">
          <a:ln>
            <a:miter lim="800000"/>
          </a:ln>
        </p:spPr>
        <p:txBody>
          <a:bodyPr anchorCtr="0" compatLnSpc="1"/>
          <a:lstStyle>
            <a:lvl1pPr fontAlgn="base">
              <a:spcBef>
                <a:spcPct val="0"/>
              </a:spcBef>
              <a:spcAft>
                <a:spcPct val="0"/>
              </a:spcAft>
              <a:defRPr>
                <a:solidFill>
                  <a:srgbClr val="000000"/>
                </a:solidFill>
                <a:latin typeface="Arial" charset="0"/>
                <a:cs typeface="Arial" charset="0"/>
              </a:defRPr>
            </a:lvl1pPr>
          </a:lstStyle>
          <a:p>
            <a:pPr>
              <a:defRPr/>
            </a:pPr>
            <a:fld id="{D02DAB18-F8AD-49A0-8D0B-E58D8B94A51D}" type="slidenum">
              <a:rPr lang="de-DE"/>
              <a:pPr>
                <a:defRPr/>
              </a:pPr>
              <a:t>‹Nr.›</a:t>
            </a:fld>
            <a:endParaRPr lang="de-DE" sz="1400"/>
          </a:p>
        </p:txBody>
      </p:sp>
      <p:sp>
        <p:nvSpPr>
          <p:cNvPr id="4" name="Rectangle 5"/>
          <p:cNvSpPr>
            <a:spLocks noGrp="1" noChangeArrowheads="1"/>
          </p:cNvSpPr>
          <p:nvPr>
            <p:ph type="ftr" sz="quarter" idx="11"/>
          </p:nvPr>
        </p:nvSpPr>
        <p:spPr bwMode="auto">
          <a:ln>
            <a:miter lim="800000"/>
          </a:ln>
        </p:spPr>
        <p:txBody>
          <a:bodyPr anchorCtr="0" compatLnSpc="1"/>
          <a:lstStyle>
            <a:lvl1pPr fontAlgn="base">
              <a:spcBef>
                <a:spcPct val="0"/>
              </a:spcBef>
              <a:spcAft>
                <a:spcPct val="0"/>
              </a:spcAft>
              <a:defRPr>
                <a:solidFill>
                  <a:srgbClr val="000000"/>
                </a:solidFill>
                <a:latin typeface="Arial" charset="0"/>
                <a:cs typeface="Arial" charset="0"/>
              </a:defRPr>
            </a:lvl1pPr>
          </a:lstStyle>
          <a:p>
            <a:pPr>
              <a:defRPr/>
            </a:pPr>
            <a:endParaRPr lang="de-DE"/>
          </a:p>
        </p:txBody>
      </p:sp>
      <p:sp>
        <p:nvSpPr>
          <p:cNvPr id="5" name="Rectangle 4"/>
          <p:cNvSpPr>
            <a:spLocks noGrp="1" noChangeArrowheads="1"/>
          </p:cNvSpPr>
          <p:nvPr>
            <p:ph type="dt" sz="half" idx="12"/>
          </p:nvPr>
        </p:nvSpPr>
        <p:spPr bwMode="auto">
          <a:ln>
            <a:miter lim="800000"/>
          </a:ln>
        </p:spPr>
        <p:txBody>
          <a:bodyPr anchorCtr="0" compatLnSpc="1"/>
          <a:lstStyle>
            <a:lvl1pPr fontAlgn="base">
              <a:spcBef>
                <a:spcPct val="0"/>
              </a:spcBef>
              <a:spcAft>
                <a:spcPct val="0"/>
              </a:spcAft>
              <a:defRPr>
                <a:solidFill>
                  <a:srgbClr val="000000"/>
                </a:solidFill>
                <a:latin typeface="Arial" charset="0"/>
                <a:cs typeface="Arial" charset="0"/>
              </a:defRPr>
            </a:lvl1pPr>
          </a:lstStyle>
          <a:p>
            <a:pPr>
              <a:defRPr/>
            </a:pPr>
            <a:endParaRPr lang="de-DE"/>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Leere Folie">
    <p:spTree>
      <p:nvGrpSpPr>
        <p:cNvPr id="1" name=""/>
        <p:cNvGrpSpPr/>
        <p:nvPr/>
      </p:nvGrpSpPr>
      <p:grpSpPr>
        <a:xfrm>
          <a:off x="0" y="0"/>
          <a:ext cx="0" cy="0"/>
          <a:chOff x="0" y="0"/>
          <a:chExt cx="0" cy="0"/>
        </a:xfrm>
      </p:grpSpPr>
      <p:sp>
        <p:nvSpPr>
          <p:cNvPr id="2" name="Rectangle 6"/>
          <p:cNvSpPr>
            <a:spLocks noGrp="1" noChangeArrowheads="1"/>
          </p:cNvSpPr>
          <p:nvPr>
            <p:ph type="sldNum" sz="quarter" idx="10"/>
          </p:nvPr>
        </p:nvSpPr>
        <p:spPr bwMode="auto">
          <a:ln>
            <a:miter lim="800000"/>
          </a:ln>
        </p:spPr>
        <p:txBody>
          <a:bodyPr anchorCtr="0" compatLnSpc="1"/>
          <a:lstStyle>
            <a:lvl1pPr fontAlgn="base">
              <a:spcBef>
                <a:spcPct val="0"/>
              </a:spcBef>
              <a:spcAft>
                <a:spcPct val="0"/>
              </a:spcAft>
              <a:defRPr>
                <a:solidFill>
                  <a:srgbClr val="000000"/>
                </a:solidFill>
                <a:latin typeface="Arial" charset="0"/>
                <a:cs typeface="Arial" charset="0"/>
              </a:defRPr>
            </a:lvl1pPr>
          </a:lstStyle>
          <a:p>
            <a:pPr>
              <a:defRPr/>
            </a:pPr>
            <a:fld id="{7351DE3D-2973-4974-BAF6-F5BB1C4CF8A4}" type="slidenum">
              <a:rPr lang="de-DE"/>
              <a:pPr>
                <a:defRPr/>
              </a:pPr>
              <a:t>‹Nr.›</a:t>
            </a:fld>
            <a:endParaRPr lang="de-DE" sz="1400"/>
          </a:p>
        </p:txBody>
      </p:sp>
      <p:sp>
        <p:nvSpPr>
          <p:cNvPr id="3" name="Rectangle 5"/>
          <p:cNvSpPr>
            <a:spLocks noGrp="1" noChangeArrowheads="1"/>
          </p:cNvSpPr>
          <p:nvPr>
            <p:ph type="ftr" sz="quarter" idx="11"/>
          </p:nvPr>
        </p:nvSpPr>
        <p:spPr bwMode="auto">
          <a:ln>
            <a:miter lim="800000"/>
          </a:ln>
        </p:spPr>
        <p:txBody>
          <a:bodyPr anchorCtr="0" compatLnSpc="1"/>
          <a:lstStyle>
            <a:lvl1pPr fontAlgn="base">
              <a:spcBef>
                <a:spcPct val="0"/>
              </a:spcBef>
              <a:spcAft>
                <a:spcPct val="0"/>
              </a:spcAft>
              <a:defRPr>
                <a:solidFill>
                  <a:srgbClr val="000000"/>
                </a:solidFill>
                <a:latin typeface="Arial" charset="0"/>
                <a:cs typeface="Arial" charset="0"/>
              </a:defRPr>
            </a:lvl1pPr>
          </a:lstStyle>
          <a:p>
            <a:pPr>
              <a:defRPr/>
            </a:pPr>
            <a:endParaRPr lang="de-DE"/>
          </a:p>
        </p:txBody>
      </p:sp>
      <p:sp>
        <p:nvSpPr>
          <p:cNvPr id="4" name="Rectangle 4"/>
          <p:cNvSpPr>
            <a:spLocks noGrp="1" noChangeArrowheads="1"/>
          </p:cNvSpPr>
          <p:nvPr>
            <p:ph type="dt" sz="half" idx="12"/>
          </p:nvPr>
        </p:nvSpPr>
        <p:spPr bwMode="auto">
          <a:ln>
            <a:miter lim="800000"/>
          </a:ln>
        </p:spPr>
        <p:txBody>
          <a:bodyPr anchorCtr="0" compatLnSpc="1"/>
          <a:lstStyle>
            <a:lvl1pPr fontAlgn="base">
              <a:spcBef>
                <a:spcPct val="0"/>
              </a:spcBef>
              <a:spcAft>
                <a:spcPct val="0"/>
              </a:spcAft>
              <a:defRPr>
                <a:solidFill>
                  <a:srgbClr val="000000"/>
                </a:solidFill>
                <a:latin typeface="Arial" charset="0"/>
                <a:cs typeface="Arial" charset="0"/>
              </a:defRPr>
            </a:lvl1pPr>
          </a:lstStyle>
          <a:p>
            <a:pPr>
              <a:defRPr/>
            </a:pPr>
            <a:endParaRPr lang="de-D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itel und zwei Spalten">
    <p:spTree>
      <p:nvGrpSpPr>
        <p:cNvPr id="1" name=""/>
        <p:cNvGrpSpPr/>
        <p:nvPr/>
      </p:nvGrpSpPr>
      <p:grpSpPr>
        <a:xfrm>
          <a:off x="0" y="0"/>
          <a:ext cx="0" cy="0"/>
          <a:chOff x="0" y="0"/>
          <a:chExt cx="0" cy="0"/>
        </a:xfrm>
      </p:grpSpPr>
      <p:sp>
        <p:nvSpPr>
          <p:cNvPr id="2" name="Folientitel1"/>
          <p:cNvSpPr>
            <a:spLocks noGrp="1" noChangeArrowheads="1"/>
            <a:extLst>
              <a:ext uri="smNativeData"/>
            </a:extLst>
          </p:cNvSpPr>
          <p:nvPr>
            <p:ph type="title"/>
          </p:nvPr>
        </p:nvSpPr>
        <p:spPr>
          <a:xfrm>
            <a:off x="457200" y="274955"/>
            <a:ext cx="8229600" cy="1143000"/>
          </a:xfrm>
          <a:prstGeom prst="rect">
            <a:avLst/>
          </a:prstGeom>
          <a:noFill/>
          <a:ln w="12700" cap="flat" cmpd="sng" algn="ctr">
            <a:noFill/>
            <a:prstDash val="solid"/>
            <a:headEnd type="none" w="med" len="med"/>
            <a:tailEnd type="none" w="med" len="med"/>
          </a:ln>
          <a:effectLst/>
        </p:spPr>
        <p:txBody>
          <a:bodyPr/>
          <a:lstStyle/>
          <a:p>
            <a:endParaRPr/>
          </a:p>
        </p:txBody>
      </p:sp>
      <p:sp>
        <p:nvSpPr>
          <p:cNvPr id="3" name="Objekt1"/>
          <p:cNvSpPr>
            <a:spLocks noGrp="1" noChangeArrowheads="1"/>
            <a:extLst>
              <a:ext uri="smNativeData"/>
            </a:extLst>
          </p:cNvSpPr>
          <p:nvPr>
            <p:ph sz="half" idx="1"/>
          </p:nvPr>
        </p:nvSpPr>
        <p:spPr>
          <a:xfrm>
            <a:off x="457200" y="1600200"/>
            <a:ext cx="3964305" cy="4526280"/>
          </a:xfrm>
          <a:prstGeom prst="rect">
            <a:avLst/>
          </a:prstGeom>
          <a:noFill/>
          <a:ln w="12700" cap="flat" cmpd="sng" algn="ctr">
            <a:noFill/>
            <a:prstDash val="solid"/>
            <a:headEnd type="none" w="med" len="med"/>
            <a:tailEnd type="none" w="med" len="med"/>
          </a:ln>
          <a:effectLst/>
        </p:spPr>
        <p:txBody>
          <a:bodyPr/>
          <a:lstStyle/>
          <a:p>
            <a:endParaRPr/>
          </a:p>
        </p:txBody>
      </p:sp>
      <p:sp>
        <p:nvSpPr>
          <p:cNvPr id="4" name="Objekt2"/>
          <p:cNvSpPr>
            <a:spLocks noGrp="1" noChangeArrowheads="1"/>
            <a:extLst>
              <a:ext uri="smNativeData"/>
            </a:extLst>
          </p:cNvSpPr>
          <p:nvPr>
            <p:ph sz="half" idx="2"/>
          </p:nvPr>
        </p:nvSpPr>
        <p:spPr>
          <a:xfrm>
            <a:off x="4722495" y="1600200"/>
            <a:ext cx="3964305" cy="4526280"/>
          </a:xfrm>
          <a:prstGeom prst="rect">
            <a:avLst/>
          </a:prstGeom>
          <a:noFill/>
          <a:ln w="12700" cap="flat" cmpd="sng" algn="ctr">
            <a:noFill/>
            <a:prstDash val="solid"/>
            <a:headEnd type="none" w="med" len="med"/>
            <a:tailEnd type="none" w="med" len="med"/>
          </a:ln>
          <a:effectLst/>
        </p:spPr>
        <p:txBody>
          <a:bodyPr/>
          <a:lstStyle/>
          <a:p>
            <a:endParaRPr/>
          </a:p>
        </p:txBody>
      </p:sp>
      <p:sp>
        <p:nvSpPr>
          <p:cNvPr id="5" name="Rectangle 6"/>
          <p:cNvSpPr>
            <a:spLocks noGrp="1" noChangeArrowheads="1"/>
          </p:cNvSpPr>
          <p:nvPr>
            <p:ph type="sldNum" sz="quarter" idx="10"/>
          </p:nvPr>
        </p:nvSpPr>
        <p:spPr bwMode="auto">
          <a:ln>
            <a:miter lim="800000"/>
          </a:ln>
        </p:spPr>
        <p:txBody>
          <a:bodyPr anchorCtr="0" compatLnSpc="1"/>
          <a:lstStyle>
            <a:lvl1pPr fontAlgn="base">
              <a:spcBef>
                <a:spcPct val="0"/>
              </a:spcBef>
              <a:spcAft>
                <a:spcPct val="0"/>
              </a:spcAft>
              <a:defRPr>
                <a:solidFill>
                  <a:srgbClr val="000000"/>
                </a:solidFill>
                <a:latin typeface="Arial" charset="0"/>
                <a:cs typeface="Arial" charset="0"/>
              </a:defRPr>
            </a:lvl1pPr>
          </a:lstStyle>
          <a:p>
            <a:pPr>
              <a:defRPr/>
            </a:pPr>
            <a:fld id="{DDA1E515-8D10-421C-81AC-03BD9FE8C4E9}" type="slidenum">
              <a:rPr lang="de-DE"/>
              <a:pPr>
                <a:defRPr/>
              </a:pPr>
              <a:t>‹Nr.›</a:t>
            </a:fld>
            <a:endParaRPr lang="de-DE" sz="1400"/>
          </a:p>
        </p:txBody>
      </p:sp>
      <p:sp>
        <p:nvSpPr>
          <p:cNvPr id="6" name="Rectangle 5"/>
          <p:cNvSpPr>
            <a:spLocks noGrp="1" noChangeArrowheads="1"/>
          </p:cNvSpPr>
          <p:nvPr>
            <p:ph type="ftr" sz="quarter" idx="11"/>
          </p:nvPr>
        </p:nvSpPr>
        <p:spPr bwMode="auto">
          <a:ln>
            <a:miter lim="800000"/>
          </a:ln>
        </p:spPr>
        <p:txBody>
          <a:bodyPr anchorCtr="0" compatLnSpc="1"/>
          <a:lstStyle>
            <a:lvl1pPr fontAlgn="base">
              <a:spcBef>
                <a:spcPct val="0"/>
              </a:spcBef>
              <a:spcAft>
                <a:spcPct val="0"/>
              </a:spcAft>
              <a:defRPr>
                <a:solidFill>
                  <a:srgbClr val="000000"/>
                </a:solidFill>
                <a:latin typeface="Arial" charset="0"/>
                <a:cs typeface="Arial" charset="0"/>
              </a:defRPr>
            </a:lvl1pPr>
          </a:lstStyle>
          <a:p>
            <a:pPr>
              <a:defRPr/>
            </a:pPr>
            <a:endParaRPr lang="de-DE"/>
          </a:p>
        </p:txBody>
      </p:sp>
      <p:sp>
        <p:nvSpPr>
          <p:cNvPr id="7" name="Rectangle 4"/>
          <p:cNvSpPr>
            <a:spLocks noGrp="1" noChangeArrowheads="1"/>
          </p:cNvSpPr>
          <p:nvPr>
            <p:ph type="dt" sz="half" idx="12"/>
          </p:nvPr>
        </p:nvSpPr>
        <p:spPr bwMode="auto">
          <a:ln>
            <a:miter lim="800000"/>
          </a:ln>
        </p:spPr>
        <p:txBody>
          <a:bodyPr anchorCtr="0" compatLnSpc="1"/>
          <a:lstStyle>
            <a:lvl1pPr fontAlgn="base">
              <a:spcBef>
                <a:spcPct val="0"/>
              </a:spcBef>
              <a:spcAft>
                <a:spcPct val="0"/>
              </a:spcAft>
              <a:defRPr>
                <a:solidFill>
                  <a:srgbClr val="000000"/>
                </a:solidFill>
                <a:latin typeface="Arial" charset="0"/>
                <a:cs typeface="Arial" charset="0"/>
              </a:defRPr>
            </a:lvl1pPr>
          </a:lstStyle>
          <a:p>
            <a:pPr>
              <a:defRPr/>
            </a:pPr>
            <a:endParaRPr lang="de-DE"/>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Only" preserve="1">
  <p:cSld name="Nur Inhalt">
    <p:spTree>
      <p:nvGrpSpPr>
        <p:cNvPr id="1" name=""/>
        <p:cNvGrpSpPr/>
        <p:nvPr/>
      </p:nvGrpSpPr>
      <p:grpSpPr>
        <a:xfrm>
          <a:off x="0" y="0"/>
          <a:ext cx="0" cy="0"/>
          <a:chOff x="0" y="0"/>
          <a:chExt cx="0" cy="0"/>
        </a:xfrm>
      </p:grpSpPr>
      <p:sp>
        <p:nvSpPr>
          <p:cNvPr id="2" name="Objekt1"/>
          <p:cNvSpPr>
            <a:spLocks noGrp="1" noChangeArrowheads="1"/>
            <a:extLst>
              <a:ext uri="smNativeData"/>
            </a:extLst>
          </p:cNvSpPr>
          <p:nvPr>
            <p:ph/>
          </p:nvPr>
        </p:nvSpPr>
        <p:spPr>
          <a:xfrm>
            <a:off x="457200" y="274955"/>
            <a:ext cx="8229600" cy="5851525"/>
          </a:xfrm>
          <a:prstGeom prst="rect">
            <a:avLst/>
          </a:prstGeom>
          <a:noFill/>
          <a:ln w="12700" cap="flat" cmpd="sng" algn="ctr">
            <a:noFill/>
            <a:prstDash val="solid"/>
            <a:headEnd type="none" w="med" len="med"/>
            <a:tailEnd type="none" w="med" len="med"/>
          </a:ln>
          <a:effectLst/>
        </p:spPr>
        <p:txBody>
          <a:bodyPr/>
          <a:lstStyle/>
          <a:p>
            <a:endParaRPr/>
          </a:p>
        </p:txBody>
      </p:sp>
      <p:sp>
        <p:nvSpPr>
          <p:cNvPr id="3" name="Rectangle 6"/>
          <p:cNvSpPr>
            <a:spLocks noGrp="1" noChangeArrowheads="1"/>
          </p:cNvSpPr>
          <p:nvPr>
            <p:ph type="sldNum" sz="quarter" idx="10"/>
          </p:nvPr>
        </p:nvSpPr>
        <p:spPr bwMode="auto">
          <a:ln>
            <a:miter lim="800000"/>
          </a:ln>
        </p:spPr>
        <p:txBody>
          <a:bodyPr anchorCtr="0" compatLnSpc="1"/>
          <a:lstStyle>
            <a:lvl1pPr fontAlgn="base">
              <a:spcBef>
                <a:spcPct val="0"/>
              </a:spcBef>
              <a:spcAft>
                <a:spcPct val="0"/>
              </a:spcAft>
              <a:defRPr>
                <a:solidFill>
                  <a:srgbClr val="000000"/>
                </a:solidFill>
                <a:latin typeface="Arial" charset="0"/>
                <a:cs typeface="Arial" charset="0"/>
              </a:defRPr>
            </a:lvl1pPr>
          </a:lstStyle>
          <a:p>
            <a:pPr>
              <a:defRPr/>
            </a:pPr>
            <a:fld id="{C61975F5-F6A4-405B-96A5-A562D2DAF3BC}" type="slidenum">
              <a:rPr lang="de-DE"/>
              <a:pPr>
                <a:defRPr/>
              </a:pPr>
              <a:t>‹Nr.›</a:t>
            </a:fld>
            <a:endParaRPr lang="de-DE" sz="1400"/>
          </a:p>
        </p:txBody>
      </p:sp>
      <p:sp>
        <p:nvSpPr>
          <p:cNvPr id="4" name="Rectangle 5"/>
          <p:cNvSpPr>
            <a:spLocks noGrp="1" noChangeArrowheads="1"/>
          </p:cNvSpPr>
          <p:nvPr>
            <p:ph type="ftr" sz="quarter" idx="11"/>
          </p:nvPr>
        </p:nvSpPr>
        <p:spPr bwMode="auto">
          <a:ln>
            <a:miter lim="800000"/>
          </a:ln>
        </p:spPr>
        <p:txBody>
          <a:bodyPr anchorCtr="0" compatLnSpc="1"/>
          <a:lstStyle>
            <a:lvl1pPr fontAlgn="base">
              <a:spcBef>
                <a:spcPct val="0"/>
              </a:spcBef>
              <a:spcAft>
                <a:spcPct val="0"/>
              </a:spcAft>
              <a:defRPr>
                <a:solidFill>
                  <a:srgbClr val="000000"/>
                </a:solidFill>
                <a:latin typeface="Arial" charset="0"/>
                <a:cs typeface="Arial" charset="0"/>
              </a:defRPr>
            </a:lvl1pPr>
          </a:lstStyle>
          <a:p>
            <a:pPr>
              <a:defRPr/>
            </a:pPr>
            <a:endParaRPr lang="de-DE"/>
          </a:p>
        </p:txBody>
      </p:sp>
      <p:sp>
        <p:nvSpPr>
          <p:cNvPr id="5" name="Rectangle 4"/>
          <p:cNvSpPr>
            <a:spLocks noGrp="1" noChangeArrowheads="1"/>
          </p:cNvSpPr>
          <p:nvPr>
            <p:ph type="dt" sz="half" idx="12"/>
          </p:nvPr>
        </p:nvSpPr>
        <p:spPr bwMode="auto">
          <a:ln>
            <a:miter lim="800000"/>
          </a:ln>
        </p:spPr>
        <p:txBody>
          <a:bodyPr anchorCtr="0" compatLnSpc="1"/>
          <a:lstStyle>
            <a:lvl1pPr fontAlgn="base">
              <a:spcBef>
                <a:spcPct val="0"/>
              </a:spcBef>
              <a:spcAft>
                <a:spcPct val="0"/>
              </a:spcAft>
              <a:defRPr>
                <a:solidFill>
                  <a:srgbClr val="000000"/>
                </a:solidFill>
                <a:latin typeface="Arial" charset="0"/>
                <a:cs typeface="Arial" charset="0"/>
              </a:defRPr>
            </a:lvl1pPr>
          </a:lstStyle>
          <a:p>
            <a:pPr>
              <a:defRPr/>
            </a:pPr>
            <a:endParaRPr lang="de-DE"/>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OverTx" preserve="1">
  <p:cSld name="Titel und zwei Zeilen">
    <p:spTree>
      <p:nvGrpSpPr>
        <p:cNvPr id="1" name=""/>
        <p:cNvGrpSpPr/>
        <p:nvPr/>
      </p:nvGrpSpPr>
      <p:grpSpPr>
        <a:xfrm>
          <a:off x="0" y="0"/>
          <a:ext cx="0" cy="0"/>
          <a:chOff x="0" y="0"/>
          <a:chExt cx="0" cy="0"/>
        </a:xfrm>
      </p:grpSpPr>
      <p:sp>
        <p:nvSpPr>
          <p:cNvPr id="2" name="Folientitel1"/>
          <p:cNvSpPr>
            <a:spLocks noGrp="1" noChangeArrowheads="1"/>
            <a:extLst>
              <a:ext uri="smNativeData"/>
            </a:extLst>
          </p:cNvSpPr>
          <p:nvPr>
            <p:ph type="title"/>
          </p:nvPr>
        </p:nvSpPr>
        <p:spPr>
          <a:xfrm>
            <a:off x="457200" y="274955"/>
            <a:ext cx="8229600" cy="1143000"/>
          </a:xfrm>
          <a:prstGeom prst="rect">
            <a:avLst/>
          </a:prstGeom>
          <a:noFill/>
          <a:ln w="12700" cap="flat" cmpd="sng" algn="ctr">
            <a:noFill/>
            <a:prstDash val="solid"/>
            <a:headEnd type="none" w="med" len="med"/>
            <a:tailEnd type="none" w="med" len="med"/>
          </a:ln>
          <a:effectLst/>
        </p:spPr>
        <p:txBody>
          <a:bodyPr/>
          <a:lstStyle/>
          <a:p>
            <a:endParaRPr/>
          </a:p>
        </p:txBody>
      </p:sp>
      <p:sp>
        <p:nvSpPr>
          <p:cNvPr id="3" name="Objekt1"/>
          <p:cNvSpPr>
            <a:spLocks noGrp="1" noChangeArrowheads="1"/>
            <a:extLst>
              <a:ext uri="smNativeData"/>
            </a:extLst>
          </p:cNvSpPr>
          <p:nvPr>
            <p:ph sz="half" idx="1"/>
          </p:nvPr>
        </p:nvSpPr>
        <p:spPr>
          <a:xfrm>
            <a:off x="457200" y="1600200"/>
            <a:ext cx="8229600" cy="2112645"/>
          </a:xfrm>
          <a:prstGeom prst="rect">
            <a:avLst/>
          </a:prstGeom>
          <a:noFill/>
          <a:ln w="12700" cap="flat" cmpd="sng" algn="ctr">
            <a:noFill/>
            <a:prstDash val="solid"/>
            <a:headEnd type="none" w="med" len="med"/>
            <a:tailEnd type="none" w="med" len="med"/>
          </a:ln>
          <a:effectLst/>
        </p:spPr>
        <p:txBody>
          <a:bodyPr/>
          <a:lstStyle/>
          <a:p>
            <a:endParaRPr/>
          </a:p>
        </p:txBody>
      </p:sp>
      <p:sp>
        <p:nvSpPr>
          <p:cNvPr id="4" name="Objekt2"/>
          <p:cNvSpPr>
            <a:spLocks noGrp="1" noChangeArrowheads="1"/>
            <a:extLst>
              <a:ext uri="smNativeData"/>
            </a:extLst>
          </p:cNvSpPr>
          <p:nvPr>
            <p:ph sz="half" idx="2"/>
          </p:nvPr>
        </p:nvSpPr>
        <p:spPr>
          <a:xfrm>
            <a:off x="457200" y="4013835"/>
            <a:ext cx="8229600" cy="2112645"/>
          </a:xfrm>
          <a:prstGeom prst="rect">
            <a:avLst/>
          </a:prstGeom>
          <a:noFill/>
          <a:ln w="12700" cap="flat" cmpd="sng" algn="ctr">
            <a:noFill/>
            <a:prstDash val="solid"/>
            <a:headEnd type="none" w="med" len="med"/>
            <a:tailEnd type="none" w="med" len="med"/>
          </a:ln>
          <a:effectLst/>
        </p:spPr>
        <p:txBody>
          <a:bodyPr/>
          <a:lstStyle/>
          <a:p>
            <a:endParaRPr/>
          </a:p>
        </p:txBody>
      </p:sp>
      <p:sp>
        <p:nvSpPr>
          <p:cNvPr id="5" name="Rectangle 6"/>
          <p:cNvSpPr>
            <a:spLocks noGrp="1" noChangeArrowheads="1"/>
          </p:cNvSpPr>
          <p:nvPr>
            <p:ph type="sldNum" sz="quarter" idx="10"/>
          </p:nvPr>
        </p:nvSpPr>
        <p:spPr bwMode="auto">
          <a:ln>
            <a:miter lim="800000"/>
          </a:ln>
        </p:spPr>
        <p:txBody>
          <a:bodyPr anchorCtr="0" compatLnSpc="1"/>
          <a:lstStyle>
            <a:lvl1pPr fontAlgn="base">
              <a:spcBef>
                <a:spcPct val="0"/>
              </a:spcBef>
              <a:spcAft>
                <a:spcPct val="0"/>
              </a:spcAft>
              <a:defRPr>
                <a:solidFill>
                  <a:srgbClr val="000000"/>
                </a:solidFill>
                <a:latin typeface="Arial" charset="0"/>
                <a:cs typeface="Arial" charset="0"/>
              </a:defRPr>
            </a:lvl1pPr>
          </a:lstStyle>
          <a:p>
            <a:pPr>
              <a:defRPr/>
            </a:pPr>
            <a:fld id="{34E1AC65-4FCC-40F6-B81D-17439835AC84}" type="slidenum">
              <a:rPr lang="de-DE"/>
              <a:pPr>
                <a:defRPr/>
              </a:pPr>
              <a:t>‹Nr.›</a:t>
            </a:fld>
            <a:endParaRPr lang="de-DE" sz="1400"/>
          </a:p>
        </p:txBody>
      </p:sp>
      <p:sp>
        <p:nvSpPr>
          <p:cNvPr id="6" name="Rectangle 5"/>
          <p:cNvSpPr>
            <a:spLocks noGrp="1" noChangeArrowheads="1"/>
          </p:cNvSpPr>
          <p:nvPr>
            <p:ph type="ftr" sz="quarter" idx="11"/>
          </p:nvPr>
        </p:nvSpPr>
        <p:spPr bwMode="auto">
          <a:ln>
            <a:miter lim="800000"/>
          </a:ln>
        </p:spPr>
        <p:txBody>
          <a:bodyPr anchorCtr="0" compatLnSpc="1"/>
          <a:lstStyle>
            <a:lvl1pPr fontAlgn="base">
              <a:spcBef>
                <a:spcPct val="0"/>
              </a:spcBef>
              <a:spcAft>
                <a:spcPct val="0"/>
              </a:spcAft>
              <a:defRPr>
                <a:solidFill>
                  <a:srgbClr val="000000"/>
                </a:solidFill>
                <a:latin typeface="Arial" charset="0"/>
                <a:cs typeface="Arial" charset="0"/>
              </a:defRPr>
            </a:lvl1pPr>
          </a:lstStyle>
          <a:p>
            <a:pPr>
              <a:defRPr/>
            </a:pPr>
            <a:endParaRPr lang="de-DE"/>
          </a:p>
        </p:txBody>
      </p:sp>
      <p:sp>
        <p:nvSpPr>
          <p:cNvPr id="7" name="Rectangle 4"/>
          <p:cNvSpPr>
            <a:spLocks noGrp="1" noChangeArrowheads="1"/>
          </p:cNvSpPr>
          <p:nvPr>
            <p:ph type="dt" sz="half" idx="12"/>
          </p:nvPr>
        </p:nvSpPr>
        <p:spPr bwMode="auto">
          <a:ln>
            <a:miter lim="800000"/>
          </a:ln>
        </p:spPr>
        <p:txBody>
          <a:bodyPr anchorCtr="0" compatLnSpc="1"/>
          <a:lstStyle>
            <a:lvl1pPr fontAlgn="base">
              <a:spcBef>
                <a:spcPct val="0"/>
              </a:spcBef>
              <a:spcAft>
                <a:spcPct val="0"/>
              </a:spcAft>
              <a:defRPr>
                <a:solidFill>
                  <a:srgbClr val="000000"/>
                </a:solidFill>
                <a:latin typeface="Arial" charset="0"/>
                <a:cs typeface="Arial" charset="0"/>
              </a:defRPr>
            </a:lvl1pPr>
          </a:lstStyle>
          <a:p>
            <a:pPr>
              <a:defRPr/>
            </a:pPr>
            <a:endParaRPr lang="de-DE"/>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fourObj" preserve="1">
  <p:cSld name="Titel und vier Inhalte">
    <p:spTree>
      <p:nvGrpSpPr>
        <p:cNvPr id="1" name=""/>
        <p:cNvGrpSpPr/>
        <p:nvPr/>
      </p:nvGrpSpPr>
      <p:grpSpPr>
        <a:xfrm>
          <a:off x="0" y="0"/>
          <a:ext cx="0" cy="0"/>
          <a:chOff x="0" y="0"/>
          <a:chExt cx="0" cy="0"/>
        </a:xfrm>
      </p:grpSpPr>
      <p:sp>
        <p:nvSpPr>
          <p:cNvPr id="2" name="Folientitel1"/>
          <p:cNvSpPr>
            <a:spLocks noGrp="1" noChangeArrowheads="1"/>
            <a:extLst>
              <a:ext uri="smNativeData"/>
            </a:extLst>
          </p:cNvSpPr>
          <p:nvPr>
            <p:ph type="title"/>
          </p:nvPr>
        </p:nvSpPr>
        <p:spPr>
          <a:xfrm>
            <a:off x="457200" y="274955"/>
            <a:ext cx="8229600" cy="1143000"/>
          </a:xfrm>
          <a:prstGeom prst="rect">
            <a:avLst/>
          </a:prstGeom>
          <a:noFill/>
          <a:ln w="12700" cap="flat" cmpd="sng" algn="ctr">
            <a:noFill/>
            <a:prstDash val="solid"/>
            <a:headEnd type="none" w="med" len="med"/>
            <a:tailEnd type="none" w="med" len="med"/>
          </a:ln>
          <a:effectLst/>
        </p:spPr>
        <p:txBody>
          <a:bodyPr/>
          <a:lstStyle/>
          <a:p>
            <a:endParaRPr/>
          </a:p>
        </p:txBody>
      </p:sp>
      <p:sp>
        <p:nvSpPr>
          <p:cNvPr id="3" name="Objekt1"/>
          <p:cNvSpPr>
            <a:spLocks noGrp="1" noChangeArrowheads="1"/>
            <a:extLst>
              <a:ext uri="smNativeData"/>
            </a:extLst>
          </p:cNvSpPr>
          <p:nvPr>
            <p:ph sz="quarter" idx="1"/>
          </p:nvPr>
        </p:nvSpPr>
        <p:spPr>
          <a:xfrm>
            <a:off x="457200" y="1600200"/>
            <a:ext cx="3964305" cy="2112645"/>
          </a:xfrm>
          <a:prstGeom prst="rect">
            <a:avLst/>
          </a:prstGeom>
          <a:noFill/>
          <a:ln w="12700" cap="flat" cmpd="sng" algn="ctr">
            <a:noFill/>
            <a:prstDash val="solid"/>
            <a:headEnd type="none" w="med" len="med"/>
            <a:tailEnd type="none" w="med" len="med"/>
          </a:ln>
          <a:effectLst/>
        </p:spPr>
        <p:txBody>
          <a:bodyPr/>
          <a:lstStyle/>
          <a:p>
            <a:endParaRPr/>
          </a:p>
        </p:txBody>
      </p:sp>
      <p:sp>
        <p:nvSpPr>
          <p:cNvPr id="4" name="Objekt2"/>
          <p:cNvSpPr>
            <a:spLocks noGrp="1" noChangeArrowheads="1"/>
            <a:extLst>
              <a:ext uri="smNativeData"/>
            </a:extLst>
          </p:cNvSpPr>
          <p:nvPr>
            <p:ph sz="quarter" idx="2"/>
          </p:nvPr>
        </p:nvSpPr>
        <p:spPr>
          <a:xfrm>
            <a:off x="4722495" y="1600200"/>
            <a:ext cx="3964305" cy="2112645"/>
          </a:xfrm>
          <a:prstGeom prst="rect">
            <a:avLst/>
          </a:prstGeom>
          <a:noFill/>
          <a:ln w="12700" cap="flat" cmpd="sng" algn="ctr">
            <a:noFill/>
            <a:prstDash val="solid"/>
            <a:headEnd type="none" w="med" len="med"/>
            <a:tailEnd type="none" w="med" len="med"/>
          </a:ln>
          <a:effectLst/>
        </p:spPr>
        <p:txBody>
          <a:bodyPr/>
          <a:lstStyle/>
          <a:p>
            <a:endParaRPr/>
          </a:p>
        </p:txBody>
      </p:sp>
      <p:sp>
        <p:nvSpPr>
          <p:cNvPr id="5" name="Objekt4"/>
          <p:cNvSpPr>
            <a:spLocks noGrp="1" noChangeArrowheads="1"/>
            <a:extLst>
              <a:ext uri="smNativeData"/>
            </a:extLst>
          </p:cNvSpPr>
          <p:nvPr>
            <p:ph sz="quarter" idx="3"/>
          </p:nvPr>
        </p:nvSpPr>
        <p:spPr>
          <a:xfrm>
            <a:off x="457200" y="4013835"/>
            <a:ext cx="3964305" cy="2112645"/>
          </a:xfrm>
          <a:prstGeom prst="rect">
            <a:avLst/>
          </a:prstGeom>
          <a:noFill/>
          <a:ln w="12700" cap="flat" cmpd="sng" algn="ctr">
            <a:noFill/>
            <a:prstDash val="solid"/>
            <a:headEnd type="none" w="med" len="med"/>
            <a:tailEnd type="none" w="med" len="med"/>
          </a:ln>
          <a:effectLst/>
        </p:spPr>
        <p:txBody>
          <a:bodyPr/>
          <a:lstStyle/>
          <a:p>
            <a:endParaRPr/>
          </a:p>
        </p:txBody>
      </p:sp>
      <p:sp>
        <p:nvSpPr>
          <p:cNvPr id="6" name="Objekt3"/>
          <p:cNvSpPr>
            <a:spLocks noGrp="1" noChangeArrowheads="1"/>
            <a:extLst>
              <a:ext uri="smNativeData"/>
            </a:extLst>
          </p:cNvSpPr>
          <p:nvPr>
            <p:ph sz="quarter" idx="4"/>
          </p:nvPr>
        </p:nvSpPr>
        <p:spPr>
          <a:xfrm>
            <a:off x="4722495" y="4013835"/>
            <a:ext cx="3964305" cy="2112645"/>
          </a:xfrm>
          <a:prstGeom prst="rect">
            <a:avLst/>
          </a:prstGeom>
          <a:noFill/>
          <a:ln w="12700" cap="flat" cmpd="sng" algn="ctr">
            <a:noFill/>
            <a:prstDash val="solid"/>
            <a:headEnd type="none" w="med" len="med"/>
            <a:tailEnd type="none" w="med" len="med"/>
          </a:ln>
          <a:effectLst/>
        </p:spPr>
        <p:txBody>
          <a:bodyPr/>
          <a:lstStyle/>
          <a:p>
            <a:endParaRPr/>
          </a:p>
        </p:txBody>
      </p:sp>
      <p:sp>
        <p:nvSpPr>
          <p:cNvPr id="7" name="Rectangle 6"/>
          <p:cNvSpPr>
            <a:spLocks noGrp="1" noChangeArrowheads="1"/>
          </p:cNvSpPr>
          <p:nvPr>
            <p:ph type="sldNum" sz="quarter" idx="10"/>
          </p:nvPr>
        </p:nvSpPr>
        <p:spPr bwMode="auto">
          <a:ln>
            <a:miter lim="800000"/>
          </a:ln>
        </p:spPr>
        <p:txBody>
          <a:bodyPr anchorCtr="0" compatLnSpc="1"/>
          <a:lstStyle>
            <a:lvl1pPr fontAlgn="base">
              <a:spcBef>
                <a:spcPct val="0"/>
              </a:spcBef>
              <a:spcAft>
                <a:spcPct val="0"/>
              </a:spcAft>
              <a:defRPr>
                <a:solidFill>
                  <a:srgbClr val="000000"/>
                </a:solidFill>
                <a:latin typeface="Arial" charset="0"/>
                <a:cs typeface="Arial" charset="0"/>
              </a:defRPr>
            </a:lvl1pPr>
          </a:lstStyle>
          <a:p>
            <a:pPr>
              <a:defRPr/>
            </a:pPr>
            <a:fld id="{908CAB28-C031-45EF-B929-1368FCA3B342}" type="slidenum">
              <a:rPr lang="de-DE"/>
              <a:pPr>
                <a:defRPr/>
              </a:pPr>
              <a:t>‹Nr.›</a:t>
            </a:fld>
            <a:endParaRPr lang="de-DE" sz="1400"/>
          </a:p>
        </p:txBody>
      </p:sp>
      <p:sp>
        <p:nvSpPr>
          <p:cNvPr id="8" name="Rectangle 5"/>
          <p:cNvSpPr>
            <a:spLocks noGrp="1" noChangeArrowheads="1"/>
          </p:cNvSpPr>
          <p:nvPr>
            <p:ph type="ftr" sz="quarter" idx="11"/>
          </p:nvPr>
        </p:nvSpPr>
        <p:spPr bwMode="auto">
          <a:ln>
            <a:miter lim="800000"/>
          </a:ln>
        </p:spPr>
        <p:txBody>
          <a:bodyPr anchorCtr="0" compatLnSpc="1"/>
          <a:lstStyle>
            <a:lvl1pPr fontAlgn="base">
              <a:spcBef>
                <a:spcPct val="0"/>
              </a:spcBef>
              <a:spcAft>
                <a:spcPct val="0"/>
              </a:spcAft>
              <a:defRPr>
                <a:solidFill>
                  <a:srgbClr val="000000"/>
                </a:solidFill>
                <a:latin typeface="Arial" charset="0"/>
                <a:cs typeface="Arial" charset="0"/>
              </a:defRPr>
            </a:lvl1pPr>
          </a:lstStyle>
          <a:p>
            <a:pPr>
              <a:defRPr/>
            </a:pPr>
            <a:endParaRPr lang="de-DE"/>
          </a:p>
        </p:txBody>
      </p:sp>
      <p:sp>
        <p:nvSpPr>
          <p:cNvPr id="9" name="Rectangle 4"/>
          <p:cNvSpPr>
            <a:spLocks noGrp="1" noChangeArrowheads="1"/>
          </p:cNvSpPr>
          <p:nvPr>
            <p:ph type="dt" sz="half" idx="12"/>
          </p:nvPr>
        </p:nvSpPr>
        <p:spPr bwMode="auto">
          <a:ln>
            <a:miter lim="800000"/>
          </a:ln>
        </p:spPr>
        <p:txBody>
          <a:bodyPr anchorCtr="0" compatLnSpc="1"/>
          <a:lstStyle>
            <a:lvl1pPr fontAlgn="base">
              <a:spcBef>
                <a:spcPct val="0"/>
              </a:spcBef>
              <a:spcAft>
                <a:spcPct val="0"/>
              </a:spcAft>
              <a:defRPr>
                <a:solidFill>
                  <a:srgbClr val="000000"/>
                </a:solidFill>
                <a:latin typeface="Arial" charset="0"/>
                <a:cs typeface="Arial" charset="0"/>
              </a:defRPr>
            </a:lvl1pPr>
          </a:lstStyle>
          <a:p>
            <a:pPr>
              <a:defRPr/>
            </a:pPr>
            <a:endParaRPr lang="de-DE"/>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objAndTwoObj" preserve="1">
  <p:cSld name="Titel und zwei Spalten, rechte Spalte geteilt">
    <p:spTree>
      <p:nvGrpSpPr>
        <p:cNvPr id="1" name=""/>
        <p:cNvGrpSpPr/>
        <p:nvPr/>
      </p:nvGrpSpPr>
      <p:grpSpPr>
        <a:xfrm>
          <a:off x="0" y="0"/>
          <a:ext cx="0" cy="0"/>
          <a:chOff x="0" y="0"/>
          <a:chExt cx="0" cy="0"/>
        </a:xfrm>
      </p:grpSpPr>
      <p:sp>
        <p:nvSpPr>
          <p:cNvPr id="2" name="Folientitel1"/>
          <p:cNvSpPr>
            <a:spLocks noGrp="1" noChangeArrowheads="1"/>
            <a:extLst>
              <a:ext uri="smNativeData"/>
            </a:extLst>
          </p:cNvSpPr>
          <p:nvPr>
            <p:ph type="title"/>
          </p:nvPr>
        </p:nvSpPr>
        <p:spPr>
          <a:xfrm>
            <a:off x="457200" y="274955"/>
            <a:ext cx="8229600" cy="1143000"/>
          </a:xfrm>
          <a:prstGeom prst="rect">
            <a:avLst/>
          </a:prstGeom>
          <a:noFill/>
          <a:ln w="12700" cap="flat" cmpd="sng" algn="ctr">
            <a:noFill/>
            <a:prstDash val="solid"/>
            <a:headEnd type="none" w="med" len="med"/>
            <a:tailEnd type="none" w="med" len="med"/>
          </a:ln>
          <a:effectLst/>
        </p:spPr>
        <p:txBody>
          <a:bodyPr/>
          <a:lstStyle/>
          <a:p>
            <a:endParaRPr/>
          </a:p>
        </p:txBody>
      </p:sp>
      <p:sp>
        <p:nvSpPr>
          <p:cNvPr id="3" name="Objekt1"/>
          <p:cNvSpPr>
            <a:spLocks noGrp="1" noChangeArrowheads="1"/>
            <a:extLst>
              <a:ext uri="smNativeData"/>
            </a:extLst>
          </p:cNvSpPr>
          <p:nvPr>
            <p:ph sz="half" idx="1"/>
          </p:nvPr>
        </p:nvSpPr>
        <p:spPr>
          <a:xfrm>
            <a:off x="457200" y="1600200"/>
            <a:ext cx="3964305" cy="4526280"/>
          </a:xfrm>
          <a:prstGeom prst="rect">
            <a:avLst/>
          </a:prstGeom>
          <a:noFill/>
          <a:ln w="12700" cap="flat" cmpd="sng" algn="ctr">
            <a:noFill/>
            <a:prstDash val="solid"/>
            <a:headEnd type="none" w="med" len="med"/>
            <a:tailEnd type="none" w="med" len="med"/>
          </a:ln>
          <a:effectLst/>
        </p:spPr>
        <p:txBody>
          <a:bodyPr/>
          <a:lstStyle/>
          <a:p>
            <a:endParaRPr/>
          </a:p>
        </p:txBody>
      </p:sp>
      <p:sp>
        <p:nvSpPr>
          <p:cNvPr id="4" name="Objekt3"/>
          <p:cNvSpPr>
            <a:spLocks noGrp="1" noChangeArrowheads="1"/>
            <a:extLst>
              <a:ext uri="smNativeData"/>
            </a:extLst>
          </p:cNvSpPr>
          <p:nvPr>
            <p:ph sz="quarter" idx="2"/>
          </p:nvPr>
        </p:nvSpPr>
        <p:spPr>
          <a:xfrm>
            <a:off x="4722495" y="1600200"/>
            <a:ext cx="3964305" cy="2112645"/>
          </a:xfrm>
          <a:prstGeom prst="rect">
            <a:avLst/>
          </a:prstGeom>
          <a:noFill/>
          <a:ln w="12700" cap="flat" cmpd="sng" algn="ctr">
            <a:noFill/>
            <a:prstDash val="solid"/>
            <a:headEnd type="none" w="med" len="med"/>
            <a:tailEnd type="none" w="med" len="med"/>
          </a:ln>
          <a:effectLst/>
        </p:spPr>
        <p:txBody>
          <a:bodyPr/>
          <a:lstStyle/>
          <a:p>
            <a:endParaRPr/>
          </a:p>
        </p:txBody>
      </p:sp>
      <p:sp>
        <p:nvSpPr>
          <p:cNvPr id="5" name="Objekt2"/>
          <p:cNvSpPr>
            <a:spLocks noGrp="1" noChangeArrowheads="1"/>
            <a:extLst>
              <a:ext uri="smNativeData"/>
            </a:extLst>
          </p:cNvSpPr>
          <p:nvPr>
            <p:ph sz="quarter" idx="3"/>
          </p:nvPr>
        </p:nvSpPr>
        <p:spPr>
          <a:xfrm>
            <a:off x="4722495" y="4013835"/>
            <a:ext cx="3964305" cy="2112645"/>
          </a:xfrm>
          <a:prstGeom prst="rect">
            <a:avLst/>
          </a:prstGeom>
          <a:noFill/>
          <a:ln w="12700" cap="flat" cmpd="sng" algn="ctr">
            <a:noFill/>
            <a:prstDash val="solid"/>
            <a:headEnd type="none" w="med" len="med"/>
            <a:tailEnd type="none" w="med" len="med"/>
          </a:ln>
          <a:effectLst/>
        </p:spPr>
        <p:txBody>
          <a:bodyPr/>
          <a:lstStyle/>
          <a:p>
            <a:endParaRPr/>
          </a:p>
        </p:txBody>
      </p:sp>
      <p:sp>
        <p:nvSpPr>
          <p:cNvPr id="6" name="Rectangle 6"/>
          <p:cNvSpPr>
            <a:spLocks noGrp="1" noChangeArrowheads="1"/>
          </p:cNvSpPr>
          <p:nvPr>
            <p:ph type="sldNum" sz="quarter" idx="10"/>
          </p:nvPr>
        </p:nvSpPr>
        <p:spPr bwMode="auto">
          <a:ln>
            <a:miter lim="800000"/>
          </a:ln>
        </p:spPr>
        <p:txBody>
          <a:bodyPr anchorCtr="0" compatLnSpc="1"/>
          <a:lstStyle>
            <a:lvl1pPr fontAlgn="base">
              <a:spcBef>
                <a:spcPct val="0"/>
              </a:spcBef>
              <a:spcAft>
                <a:spcPct val="0"/>
              </a:spcAft>
              <a:defRPr>
                <a:solidFill>
                  <a:srgbClr val="000000"/>
                </a:solidFill>
                <a:latin typeface="Arial" charset="0"/>
                <a:cs typeface="Arial" charset="0"/>
              </a:defRPr>
            </a:lvl1pPr>
          </a:lstStyle>
          <a:p>
            <a:pPr>
              <a:defRPr/>
            </a:pPr>
            <a:fld id="{878676A3-652A-4695-9A4E-5E90680C85BE}" type="slidenum">
              <a:rPr lang="de-DE"/>
              <a:pPr>
                <a:defRPr/>
              </a:pPr>
              <a:t>‹Nr.›</a:t>
            </a:fld>
            <a:endParaRPr lang="de-DE" sz="1400"/>
          </a:p>
        </p:txBody>
      </p:sp>
      <p:sp>
        <p:nvSpPr>
          <p:cNvPr id="7" name="Rectangle 5"/>
          <p:cNvSpPr>
            <a:spLocks noGrp="1" noChangeArrowheads="1"/>
          </p:cNvSpPr>
          <p:nvPr>
            <p:ph type="ftr" sz="quarter" idx="11"/>
          </p:nvPr>
        </p:nvSpPr>
        <p:spPr bwMode="auto">
          <a:ln>
            <a:miter lim="800000"/>
          </a:ln>
        </p:spPr>
        <p:txBody>
          <a:bodyPr anchorCtr="0" compatLnSpc="1"/>
          <a:lstStyle>
            <a:lvl1pPr fontAlgn="base">
              <a:spcBef>
                <a:spcPct val="0"/>
              </a:spcBef>
              <a:spcAft>
                <a:spcPct val="0"/>
              </a:spcAft>
              <a:defRPr>
                <a:solidFill>
                  <a:srgbClr val="000000"/>
                </a:solidFill>
                <a:latin typeface="Arial" charset="0"/>
                <a:cs typeface="Arial" charset="0"/>
              </a:defRPr>
            </a:lvl1pPr>
          </a:lstStyle>
          <a:p>
            <a:pPr>
              <a:defRPr/>
            </a:pPr>
            <a:endParaRPr lang="de-DE"/>
          </a:p>
        </p:txBody>
      </p:sp>
      <p:sp>
        <p:nvSpPr>
          <p:cNvPr id="8" name="Rectangle 4"/>
          <p:cNvSpPr>
            <a:spLocks noGrp="1" noChangeArrowheads="1"/>
          </p:cNvSpPr>
          <p:nvPr>
            <p:ph type="dt" sz="half" idx="12"/>
          </p:nvPr>
        </p:nvSpPr>
        <p:spPr bwMode="auto">
          <a:ln>
            <a:miter lim="800000"/>
          </a:ln>
        </p:spPr>
        <p:txBody>
          <a:bodyPr anchorCtr="0" compatLnSpc="1"/>
          <a:lstStyle>
            <a:lvl1pPr fontAlgn="base">
              <a:spcBef>
                <a:spcPct val="0"/>
              </a:spcBef>
              <a:spcAft>
                <a:spcPct val="0"/>
              </a:spcAft>
              <a:defRPr>
                <a:solidFill>
                  <a:srgbClr val="000000"/>
                </a:solidFill>
                <a:latin typeface="Arial" charset="0"/>
                <a:cs typeface="Arial" charset="0"/>
              </a:defRPr>
            </a:lvl1pPr>
          </a:lstStyle>
          <a:p>
            <a:pPr>
              <a:defRPr/>
            </a:pPr>
            <a:endParaRPr lang="de-DE"/>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woObjAndObj" preserve="1">
  <p:cSld name="Titel und zwei Spalten, linke Spalte geteilt">
    <p:spTree>
      <p:nvGrpSpPr>
        <p:cNvPr id="1" name=""/>
        <p:cNvGrpSpPr/>
        <p:nvPr/>
      </p:nvGrpSpPr>
      <p:grpSpPr>
        <a:xfrm>
          <a:off x="0" y="0"/>
          <a:ext cx="0" cy="0"/>
          <a:chOff x="0" y="0"/>
          <a:chExt cx="0" cy="0"/>
        </a:xfrm>
      </p:grpSpPr>
      <p:sp>
        <p:nvSpPr>
          <p:cNvPr id="2" name="Folientitel1"/>
          <p:cNvSpPr>
            <a:spLocks noGrp="1" noChangeArrowheads="1"/>
            <a:extLst>
              <a:ext uri="smNativeData"/>
            </a:extLst>
          </p:cNvSpPr>
          <p:nvPr>
            <p:ph type="title"/>
          </p:nvPr>
        </p:nvSpPr>
        <p:spPr>
          <a:xfrm>
            <a:off x="457200" y="274955"/>
            <a:ext cx="8229600" cy="1143000"/>
          </a:xfrm>
          <a:prstGeom prst="rect">
            <a:avLst/>
          </a:prstGeom>
          <a:noFill/>
          <a:ln w="12700" cap="flat" cmpd="sng" algn="ctr">
            <a:noFill/>
            <a:prstDash val="solid"/>
            <a:headEnd type="none" w="med" len="med"/>
            <a:tailEnd type="none" w="med" len="med"/>
          </a:ln>
          <a:effectLst/>
        </p:spPr>
        <p:txBody>
          <a:bodyPr/>
          <a:lstStyle/>
          <a:p>
            <a:endParaRPr/>
          </a:p>
        </p:txBody>
      </p:sp>
      <p:sp>
        <p:nvSpPr>
          <p:cNvPr id="3" name="Objekt1"/>
          <p:cNvSpPr>
            <a:spLocks noGrp="1" noChangeArrowheads="1"/>
            <a:extLst>
              <a:ext uri="smNativeData"/>
            </a:extLst>
          </p:cNvSpPr>
          <p:nvPr>
            <p:ph sz="quarter" idx="1"/>
          </p:nvPr>
        </p:nvSpPr>
        <p:spPr>
          <a:xfrm>
            <a:off x="457200" y="1600200"/>
            <a:ext cx="3964305" cy="2112645"/>
          </a:xfrm>
          <a:prstGeom prst="rect">
            <a:avLst/>
          </a:prstGeom>
          <a:noFill/>
          <a:ln w="12700" cap="flat" cmpd="sng" algn="ctr">
            <a:noFill/>
            <a:prstDash val="solid"/>
            <a:headEnd type="none" w="med" len="med"/>
            <a:tailEnd type="none" w="med" len="med"/>
          </a:ln>
          <a:effectLst/>
        </p:spPr>
        <p:txBody>
          <a:bodyPr/>
          <a:lstStyle/>
          <a:p>
            <a:endParaRPr/>
          </a:p>
        </p:txBody>
      </p:sp>
      <p:sp>
        <p:nvSpPr>
          <p:cNvPr id="4" name="Objekt3"/>
          <p:cNvSpPr>
            <a:spLocks noGrp="1" noChangeArrowheads="1"/>
            <a:extLst>
              <a:ext uri="smNativeData"/>
            </a:extLst>
          </p:cNvSpPr>
          <p:nvPr>
            <p:ph sz="quarter" idx="2"/>
          </p:nvPr>
        </p:nvSpPr>
        <p:spPr>
          <a:xfrm>
            <a:off x="457200" y="4013835"/>
            <a:ext cx="3964305" cy="2112645"/>
          </a:xfrm>
          <a:prstGeom prst="rect">
            <a:avLst/>
          </a:prstGeom>
          <a:noFill/>
          <a:ln w="12700" cap="flat" cmpd="sng" algn="ctr">
            <a:noFill/>
            <a:prstDash val="solid"/>
            <a:headEnd type="none" w="med" len="med"/>
            <a:tailEnd type="none" w="med" len="med"/>
          </a:ln>
          <a:effectLst/>
        </p:spPr>
        <p:txBody>
          <a:bodyPr/>
          <a:lstStyle/>
          <a:p>
            <a:endParaRPr/>
          </a:p>
        </p:txBody>
      </p:sp>
      <p:sp>
        <p:nvSpPr>
          <p:cNvPr id="5" name="Objekt2"/>
          <p:cNvSpPr>
            <a:spLocks noGrp="1" noChangeArrowheads="1"/>
            <a:extLst>
              <a:ext uri="smNativeData"/>
            </a:extLst>
          </p:cNvSpPr>
          <p:nvPr>
            <p:ph sz="half" idx="3"/>
          </p:nvPr>
        </p:nvSpPr>
        <p:spPr>
          <a:xfrm>
            <a:off x="4722495" y="1600200"/>
            <a:ext cx="3964305" cy="4526280"/>
          </a:xfrm>
          <a:prstGeom prst="rect">
            <a:avLst/>
          </a:prstGeom>
          <a:noFill/>
          <a:ln w="12700" cap="flat" cmpd="sng" algn="ctr">
            <a:noFill/>
            <a:prstDash val="solid"/>
            <a:headEnd type="none" w="med" len="med"/>
            <a:tailEnd type="none" w="med" len="med"/>
          </a:ln>
          <a:effectLst/>
        </p:spPr>
        <p:txBody>
          <a:bodyPr/>
          <a:lstStyle/>
          <a:p>
            <a:endParaRPr/>
          </a:p>
        </p:txBody>
      </p:sp>
      <p:sp>
        <p:nvSpPr>
          <p:cNvPr id="6" name="Rectangle 6"/>
          <p:cNvSpPr>
            <a:spLocks noGrp="1" noChangeArrowheads="1"/>
          </p:cNvSpPr>
          <p:nvPr>
            <p:ph type="sldNum" sz="quarter" idx="10"/>
          </p:nvPr>
        </p:nvSpPr>
        <p:spPr bwMode="auto">
          <a:ln>
            <a:miter lim="800000"/>
          </a:ln>
        </p:spPr>
        <p:txBody>
          <a:bodyPr anchorCtr="0" compatLnSpc="1"/>
          <a:lstStyle>
            <a:lvl1pPr fontAlgn="base">
              <a:spcBef>
                <a:spcPct val="0"/>
              </a:spcBef>
              <a:spcAft>
                <a:spcPct val="0"/>
              </a:spcAft>
              <a:defRPr>
                <a:solidFill>
                  <a:srgbClr val="000000"/>
                </a:solidFill>
                <a:latin typeface="Arial" charset="0"/>
                <a:cs typeface="Arial" charset="0"/>
              </a:defRPr>
            </a:lvl1pPr>
          </a:lstStyle>
          <a:p>
            <a:pPr>
              <a:defRPr/>
            </a:pPr>
            <a:fld id="{E1A9B754-3A13-4F74-A85A-E1581E8C54C3}" type="slidenum">
              <a:rPr lang="de-DE"/>
              <a:pPr>
                <a:defRPr/>
              </a:pPr>
              <a:t>‹Nr.›</a:t>
            </a:fld>
            <a:endParaRPr lang="de-DE" sz="1400"/>
          </a:p>
        </p:txBody>
      </p:sp>
      <p:sp>
        <p:nvSpPr>
          <p:cNvPr id="7" name="Rectangle 5"/>
          <p:cNvSpPr>
            <a:spLocks noGrp="1" noChangeArrowheads="1"/>
          </p:cNvSpPr>
          <p:nvPr>
            <p:ph type="ftr" sz="quarter" idx="11"/>
          </p:nvPr>
        </p:nvSpPr>
        <p:spPr bwMode="auto">
          <a:ln>
            <a:miter lim="800000"/>
          </a:ln>
        </p:spPr>
        <p:txBody>
          <a:bodyPr anchorCtr="0" compatLnSpc="1"/>
          <a:lstStyle>
            <a:lvl1pPr fontAlgn="base">
              <a:spcBef>
                <a:spcPct val="0"/>
              </a:spcBef>
              <a:spcAft>
                <a:spcPct val="0"/>
              </a:spcAft>
              <a:defRPr>
                <a:solidFill>
                  <a:srgbClr val="000000"/>
                </a:solidFill>
                <a:latin typeface="Arial" charset="0"/>
                <a:cs typeface="Arial" charset="0"/>
              </a:defRPr>
            </a:lvl1pPr>
          </a:lstStyle>
          <a:p>
            <a:pPr>
              <a:defRPr/>
            </a:pPr>
            <a:endParaRPr lang="de-DE"/>
          </a:p>
        </p:txBody>
      </p:sp>
      <p:sp>
        <p:nvSpPr>
          <p:cNvPr id="8" name="Rectangle 4"/>
          <p:cNvSpPr>
            <a:spLocks noGrp="1" noChangeArrowheads="1"/>
          </p:cNvSpPr>
          <p:nvPr>
            <p:ph type="dt" sz="half" idx="12"/>
          </p:nvPr>
        </p:nvSpPr>
        <p:spPr bwMode="auto">
          <a:ln>
            <a:miter lim="800000"/>
          </a:ln>
        </p:spPr>
        <p:txBody>
          <a:bodyPr anchorCtr="0" compatLnSpc="1"/>
          <a:lstStyle>
            <a:lvl1pPr fontAlgn="base">
              <a:spcBef>
                <a:spcPct val="0"/>
              </a:spcBef>
              <a:spcAft>
                <a:spcPct val="0"/>
              </a:spcAft>
              <a:defRPr>
                <a:solidFill>
                  <a:srgbClr val="000000"/>
                </a:solidFill>
                <a:latin typeface="Arial" charset="0"/>
                <a:cs typeface="Arial" charset="0"/>
              </a:defRPr>
            </a:lvl1pPr>
          </a:lstStyle>
          <a:p>
            <a:pPr>
              <a:defRPr/>
            </a:pPr>
            <a:endParaRPr lang="de-DE"/>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woTxTwoObj" preserve="1">
  <p:cSld name="Titel und zwei Zeilen, untere Zeile geteilt">
    <p:spTree>
      <p:nvGrpSpPr>
        <p:cNvPr id="1" name=""/>
        <p:cNvGrpSpPr/>
        <p:nvPr/>
      </p:nvGrpSpPr>
      <p:grpSpPr>
        <a:xfrm>
          <a:off x="0" y="0"/>
          <a:ext cx="0" cy="0"/>
          <a:chOff x="0" y="0"/>
          <a:chExt cx="0" cy="0"/>
        </a:xfrm>
      </p:grpSpPr>
      <p:sp>
        <p:nvSpPr>
          <p:cNvPr id="2" name="Folientitel1"/>
          <p:cNvSpPr>
            <a:spLocks noGrp="1" noChangeArrowheads="1"/>
            <a:extLst>
              <a:ext uri="smNativeData"/>
            </a:extLst>
          </p:cNvSpPr>
          <p:nvPr>
            <p:ph type="title"/>
          </p:nvPr>
        </p:nvSpPr>
        <p:spPr>
          <a:xfrm>
            <a:off x="457200" y="274955"/>
            <a:ext cx="8229600" cy="1143000"/>
          </a:xfrm>
          <a:prstGeom prst="rect">
            <a:avLst/>
          </a:prstGeom>
          <a:noFill/>
          <a:ln w="12700" cap="flat" cmpd="sng" algn="ctr">
            <a:noFill/>
            <a:prstDash val="solid"/>
            <a:headEnd type="none" w="med" len="med"/>
            <a:tailEnd type="none" w="med" len="med"/>
          </a:ln>
          <a:effectLst/>
        </p:spPr>
        <p:txBody>
          <a:bodyPr/>
          <a:lstStyle/>
          <a:p>
            <a:endParaRPr/>
          </a:p>
        </p:txBody>
      </p:sp>
      <p:sp>
        <p:nvSpPr>
          <p:cNvPr id="3" name="Objekt1"/>
          <p:cNvSpPr>
            <a:spLocks noGrp="1" noChangeArrowheads="1"/>
            <a:extLst>
              <a:ext uri="smNativeData"/>
            </a:extLst>
          </p:cNvSpPr>
          <p:nvPr>
            <p:ph sz="half" idx="1"/>
          </p:nvPr>
        </p:nvSpPr>
        <p:spPr>
          <a:xfrm>
            <a:off x="457200" y="1600200"/>
            <a:ext cx="8229600" cy="2112645"/>
          </a:xfrm>
          <a:prstGeom prst="rect">
            <a:avLst/>
          </a:prstGeom>
          <a:noFill/>
          <a:ln w="12700" cap="flat" cmpd="sng" algn="ctr">
            <a:noFill/>
            <a:prstDash val="solid"/>
            <a:headEnd type="none" w="med" len="med"/>
            <a:tailEnd type="none" w="med" len="med"/>
          </a:ln>
          <a:effectLst/>
        </p:spPr>
        <p:txBody>
          <a:bodyPr/>
          <a:lstStyle/>
          <a:p>
            <a:endParaRPr/>
          </a:p>
        </p:txBody>
      </p:sp>
      <p:sp>
        <p:nvSpPr>
          <p:cNvPr id="4" name="Objekt3"/>
          <p:cNvSpPr>
            <a:spLocks noGrp="1" noChangeArrowheads="1"/>
            <a:extLst>
              <a:ext uri="smNativeData"/>
            </a:extLst>
          </p:cNvSpPr>
          <p:nvPr>
            <p:ph sz="quarter" idx="2"/>
          </p:nvPr>
        </p:nvSpPr>
        <p:spPr>
          <a:xfrm>
            <a:off x="457200" y="4013835"/>
            <a:ext cx="3964305" cy="2112645"/>
          </a:xfrm>
          <a:prstGeom prst="rect">
            <a:avLst/>
          </a:prstGeom>
          <a:noFill/>
          <a:ln w="12700" cap="flat" cmpd="sng" algn="ctr">
            <a:noFill/>
            <a:prstDash val="solid"/>
            <a:headEnd type="none" w="med" len="med"/>
            <a:tailEnd type="none" w="med" len="med"/>
          </a:ln>
          <a:effectLst/>
        </p:spPr>
        <p:txBody>
          <a:bodyPr/>
          <a:lstStyle/>
          <a:p>
            <a:endParaRPr/>
          </a:p>
        </p:txBody>
      </p:sp>
      <p:sp>
        <p:nvSpPr>
          <p:cNvPr id="5" name="Objekt2"/>
          <p:cNvSpPr>
            <a:spLocks noGrp="1" noChangeArrowheads="1"/>
            <a:extLst>
              <a:ext uri="smNativeData"/>
            </a:extLst>
          </p:cNvSpPr>
          <p:nvPr>
            <p:ph sz="quarter" idx="3"/>
          </p:nvPr>
        </p:nvSpPr>
        <p:spPr>
          <a:xfrm>
            <a:off x="4722495" y="4013835"/>
            <a:ext cx="3964305" cy="2112645"/>
          </a:xfrm>
          <a:prstGeom prst="rect">
            <a:avLst/>
          </a:prstGeom>
          <a:noFill/>
          <a:ln w="12700" cap="flat" cmpd="sng" algn="ctr">
            <a:noFill/>
            <a:prstDash val="solid"/>
            <a:headEnd type="none" w="med" len="med"/>
            <a:tailEnd type="none" w="med" len="med"/>
          </a:ln>
          <a:effectLst/>
        </p:spPr>
        <p:txBody>
          <a:bodyPr/>
          <a:lstStyle/>
          <a:p>
            <a:endParaRPr/>
          </a:p>
        </p:txBody>
      </p:sp>
      <p:sp>
        <p:nvSpPr>
          <p:cNvPr id="6" name="Rectangle 6"/>
          <p:cNvSpPr>
            <a:spLocks noGrp="1" noChangeArrowheads="1"/>
          </p:cNvSpPr>
          <p:nvPr>
            <p:ph type="sldNum" sz="quarter" idx="10"/>
          </p:nvPr>
        </p:nvSpPr>
        <p:spPr bwMode="auto">
          <a:ln>
            <a:miter lim="800000"/>
          </a:ln>
        </p:spPr>
        <p:txBody>
          <a:bodyPr anchorCtr="0" compatLnSpc="1"/>
          <a:lstStyle>
            <a:lvl1pPr fontAlgn="base">
              <a:spcBef>
                <a:spcPct val="0"/>
              </a:spcBef>
              <a:spcAft>
                <a:spcPct val="0"/>
              </a:spcAft>
              <a:defRPr>
                <a:solidFill>
                  <a:srgbClr val="000000"/>
                </a:solidFill>
                <a:latin typeface="Arial" charset="0"/>
                <a:cs typeface="Arial" charset="0"/>
              </a:defRPr>
            </a:lvl1pPr>
          </a:lstStyle>
          <a:p>
            <a:pPr>
              <a:defRPr/>
            </a:pPr>
            <a:fld id="{1B8F4A25-00D5-4EED-B813-BB186A05B33D}" type="slidenum">
              <a:rPr lang="de-DE"/>
              <a:pPr>
                <a:defRPr/>
              </a:pPr>
              <a:t>‹Nr.›</a:t>
            </a:fld>
            <a:endParaRPr lang="de-DE" sz="1400"/>
          </a:p>
        </p:txBody>
      </p:sp>
      <p:sp>
        <p:nvSpPr>
          <p:cNvPr id="7" name="Rectangle 5"/>
          <p:cNvSpPr>
            <a:spLocks noGrp="1" noChangeArrowheads="1"/>
          </p:cNvSpPr>
          <p:nvPr>
            <p:ph type="ftr" sz="quarter" idx="11"/>
          </p:nvPr>
        </p:nvSpPr>
        <p:spPr bwMode="auto">
          <a:ln>
            <a:miter lim="800000"/>
          </a:ln>
        </p:spPr>
        <p:txBody>
          <a:bodyPr anchorCtr="0" compatLnSpc="1"/>
          <a:lstStyle>
            <a:lvl1pPr fontAlgn="base">
              <a:spcBef>
                <a:spcPct val="0"/>
              </a:spcBef>
              <a:spcAft>
                <a:spcPct val="0"/>
              </a:spcAft>
              <a:defRPr>
                <a:solidFill>
                  <a:srgbClr val="000000"/>
                </a:solidFill>
                <a:latin typeface="Arial" charset="0"/>
                <a:cs typeface="Arial" charset="0"/>
              </a:defRPr>
            </a:lvl1pPr>
          </a:lstStyle>
          <a:p>
            <a:pPr>
              <a:defRPr/>
            </a:pPr>
            <a:endParaRPr lang="de-DE"/>
          </a:p>
        </p:txBody>
      </p:sp>
      <p:sp>
        <p:nvSpPr>
          <p:cNvPr id="8" name="Rectangle 4"/>
          <p:cNvSpPr>
            <a:spLocks noGrp="1" noChangeArrowheads="1"/>
          </p:cNvSpPr>
          <p:nvPr>
            <p:ph type="dt" sz="half" idx="12"/>
          </p:nvPr>
        </p:nvSpPr>
        <p:spPr bwMode="auto">
          <a:ln>
            <a:miter lim="800000"/>
          </a:ln>
        </p:spPr>
        <p:txBody>
          <a:bodyPr anchorCtr="0" compatLnSpc="1"/>
          <a:lstStyle>
            <a:lvl1pPr fontAlgn="base">
              <a:spcBef>
                <a:spcPct val="0"/>
              </a:spcBef>
              <a:spcAft>
                <a:spcPct val="0"/>
              </a:spcAft>
              <a:defRPr>
                <a:solidFill>
                  <a:srgbClr val="000000"/>
                </a:solidFill>
                <a:latin typeface="Arial" charset="0"/>
                <a:cs typeface="Arial" charset="0"/>
              </a:defRPr>
            </a:lvl1pPr>
          </a:lstStyle>
          <a:p>
            <a:pPr>
              <a:defRPr/>
            </a:pPr>
            <a:endParaRPr lang="de-DE"/>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woObjOverTx" preserve="1">
  <p:cSld name="Titel und zwei Zeilen, obere Zeile geteilt">
    <p:spTree>
      <p:nvGrpSpPr>
        <p:cNvPr id="1" name=""/>
        <p:cNvGrpSpPr/>
        <p:nvPr/>
      </p:nvGrpSpPr>
      <p:grpSpPr>
        <a:xfrm>
          <a:off x="0" y="0"/>
          <a:ext cx="0" cy="0"/>
          <a:chOff x="0" y="0"/>
          <a:chExt cx="0" cy="0"/>
        </a:xfrm>
      </p:grpSpPr>
      <p:sp>
        <p:nvSpPr>
          <p:cNvPr id="2" name="Folientitel1"/>
          <p:cNvSpPr>
            <a:spLocks noGrp="1" noChangeArrowheads="1"/>
            <a:extLst>
              <a:ext uri="smNativeData"/>
            </a:extLst>
          </p:cNvSpPr>
          <p:nvPr>
            <p:ph type="title"/>
          </p:nvPr>
        </p:nvSpPr>
        <p:spPr>
          <a:xfrm>
            <a:off x="457200" y="274955"/>
            <a:ext cx="8229600" cy="1143000"/>
          </a:xfrm>
          <a:prstGeom prst="rect">
            <a:avLst/>
          </a:prstGeom>
          <a:noFill/>
          <a:ln w="12700" cap="flat" cmpd="sng" algn="ctr">
            <a:noFill/>
            <a:prstDash val="solid"/>
            <a:headEnd type="none" w="med" len="med"/>
            <a:tailEnd type="none" w="med" len="med"/>
          </a:ln>
          <a:effectLst/>
        </p:spPr>
        <p:txBody>
          <a:bodyPr/>
          <a:lstStyle/>
          <a:p>
            <a:endParaRPr/>
          </a:p>
        </p:txBody>
      </p:sp>
      <p:sp>
        <p:nvSpPr>
          <p:cNvPr id="3" name="Objekt1"/>
          <p:cNvSpPr>
            <a:spLocks noGrp="1" noChangeArrowheads="1"/>
            <a:extLst>
              <a:ext uri="smNativeData"/>
            </a:extLst>
          </p:cNvSpPr>
          <p:nvPr>
            <p:ph sz="quarter" idx="1"/>
          </p:nvPr>
        </p:nvSpPr>
        <p:spPr>
          <a:xfrm>
            <a:off x="457200" y="1600200"/>
            <a:ext cx="3964305" cy="2112645"/>
          </a:xfrm>
          <a:prstGeom prst="rect">
            <a:avLst/>
          </a:prstGeom>
          <a:noFill/>
          <a:ln w="12700" cap="flat" cmpd="sng" algn="ctr">
            <a:noFill/>
            <a:prstDash val="solid"/>
            <a:headEnd type="none" w="med" len="med"/>
            <a:tailEnd type="none" w="med" len="med"/>
          </a:ln>
          <a:effectLst/>
        </p:spPr>
        <p:txBody>
          <a:bodyPr/>
          <a:lstStyle/>
          <a:p>
            <a:endParaRPr/>
          </a:p>
        </p:txBody>
      </p:sp>
      <p:sp>
        <p:nvSpPr>
          <p:cNvPr id="4" name="Objekt3"/>
          <p:cNvSpPr>
            <a:spLocks noGrp="1" noChangeArrowheads="1"/>
            <a:extLst>
              <a:ext uri="smNativeData"/>
            </a:extLst>
          </p:cNvSpPr>
          <p:nvPr>
            <p:ph sz="quarter" idx="2"/>
          </p:nvPr>
        </p:nvSpPr>
        <p:spPr>
          <a:xfrm>
            <a:off x="4722495" y="1600200"/>
            <a:ext cx="3964305" cy="2112645"/>
          </a:xfrm>
          <a:prstGeom prst="rect">
            <a:avLst/>
          </a:prstGeom>
          <a:noFill/>
          <a:ln w="12700" cap="flat" cmpd="sng" algn="ctr">
            <a:noFill/>
            <a:prstDash val="solid"/>
            <a:headEnd type="none" w="med" len="med"/>
            <a:tailEnd type="none" w="med" len="med"/>
          </a:ln>
          <a:effectLst/>
        </p:spPr>
        <p:txBody>
          <a:bodyPr/>
          <a:lstStyle/>
          <a:p>
            <a:endParaRPr/>
          </a:p>
        </p:txBody>
      </p:sp>
      <p:sp>
        <p:nvSpPr>
          <p:cNvPr id="5" name="Objekt2"/>
          <p:cNvSpPr>
            <a:spLocks noGrp="1" noChangeArrowheads="1"/>
            <a:extLst>
              <a:ext uri="smNativeData"/>
            </a:extLst>
          </p:cNvSpPr>
          <p:nvPr>
            <p:ph sz="half" idx="3"/>
          </p:nvPr>
        </p:nvSpPr>
        <p:spPr>
          <a:xfrm>
            <a:off x="457200" y="4013835"/>
            <a:ext cx="8229600" cy="2112645"/>
          </a:xfrm>
          <a:prstGeom prst="rect">
            <a:avLst/>
          </a:prstGeom>
          <a:noFill/>
          <a:ln w="12700" cap="flat" cmpd="sng" algn="ctr">
            <a:noFill/>
            <a:prstDash val="solid"/>
            <a:headEnd type="none" w="med" len="med"/>
            <a:tailEnd type="none" w="med" len="med"/>
          </a:ln>
          <a:effectLst/>
        </p:spPr>
        <p:txBody>
          <a:bodyPr/>
          <a:lstStyle/>
          <a:p>
            <a:endParaRPr/>
          </a:p>
        </p:txBody>
      </p:sp>
      <p:sp>
        <p:nvSpPr>
          <p:cNvPr id="6" name="Rectangle 6"/>
          <p:cNvSpPr>
            <a:spLocks noGrp="1" noChangeArrowheads="1"/>
          </p:cNvSpPr>
          <p:nvPr>
            <p:ph type="sldNum" sz="quarter" idx="10"/>
          </p:nvPr>
        </p:nvSpPr>
        <p:spPr bwMode="auto">
          <a:ln>
            <a:miter lim="800000"/>
          </a:ln>
        </p:spPr>
        <p:txBody>
          <a:bodyPr anchorCtr="0" compatLnSpc="1"/>
          <a:lstStyle>
            <a:lvl1pPr fontAlgn="base">
              <a:spcBef>
                <a:spcPct val="0"/>
              </a:spcBef>
              <a:spcAft>
                <a:spcPct val="0"/>
              </a:spcAft>
              <a:defRPr>
                <a:solidFill>
                  <a:srgbClr val="000000"/>
                </a:solidFill>
                <a:latin typeface="Arial" charset="0"/>
                <a:cs typeface="Arial" charset="0"/>
              </a:defRPr>
            </a:lvl1pPr>
          </a:lstStyle>
          <a:p>
            <a:pPr>
              <a:defRPr/>
            </a:pPr>
            <a:fld id="{1D39A08B-5801-430F-AE67-64907A515591}" type="slidenum">
              <a:rPr lang="de-DE"/>
              <a:pPr>
                <a:defRPr/>
              </a:pPr>
              <a:t>‹Nr.›</a:t>
            </a:fld>
            <a:endParaRPr lang="de-DE" sz="1400"/>
          </a:p>
        </p:txBody>
      </p:sp>
      <p:sp>
        <p:nvSpPr>
          <p:cNvPr id="7" name="Rectangle 5"/>
          <p:cNvSpPr>
            <a:spLocks noGrp="1" noChangeArrowheads="1"/>
          </p:cNvSpPr>
          <p:nvPr>
            <p:ph type="ftr" sz="quarter" idx="11"/>
          </p:nvPr>
        </p:nvSpPr>
        <p:spPr bwMode="auto">
          <a:ln>
            <a:miter lim="800000"/>
          </a:ln>
        </p:spPr>
        <p:txBody>
          <a:bodyPr anchorCtr="0" compatLnSpc="1"/>
          <a:lstStyle>
            <a:lvl1pPr fontAlgn="base">
              <a:spcBef>
                <a:spcPct val="0"/>
              </a:spcBef>
              <a:spcAft>
                <a:spcPct val="0"/>
              </a:spcAft>
              <a:defRPr>
                <a:solidFill>
                  <a:srgbClr val="000000"/>
                </a:solidFill>
                <a:latin typeface="Arial" charset="0"/>
                <a:cs typeface="Arial" charset="0"/>
              </a:defRPr>
            </a:lvl1pPr>
          </a:lstStyle>
          <a:p>
            <a:pPr>
              <a:defRPr/>
            </a:pPr>
            <a:endParaRPr lang="de-DE"/>
          </a:p>
        </p:txBody>
      </p:sp>
      <p:sp>
        <p:nvSpPr>
          <p:cNvPr id="8" name="Rectangle 4"/>
          <p:cNvSpPr>
            <a:spLocks noGrp="1" noChangeArrowheads="1"/>
          </p:cNvSpPr>
          <p:nvPr>
            <p:ph type="dt" sz="half" idx="12"/>
          </p:nvPr>
        </p:nvSpPr>
        <p:spPr bwMode="auto">
          <a:ln>
            <a:miter lim="800000"/>
          </a:ln>
        </p:spPr>
        <p:txBody>
          <a:bodyPr anchorCtr="0" compatLnSpc="1"/>
          <a:lstStyle>
            <a:lvl1pPr fontAlgn="base">
              <a:spcBef>
                <a:spcPct val="0"/>
              </a:spcBef>
              <a:spcAft>
                <a:spcPct val="0"/>
              </a:spcAft>
              <a:defRPr>
                <a:solidFill>
                  <a:srgbClr val="000000"/>
                </a:solidFill>
                <a:latin typeface="Arial" charset="0"/>
                <a:cs typeface="Arial" charset="0"/>
              </a:defRPr>
            </a:lvl1pPr>
          </a:lstStyle>
          <a:p>
            <a:pPr>
              <a:defRPr/>
            </a:pPr>
            <a:endParaRPr lang="de-DE"/>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Folientitel1"/>
          <p:cNvSpPr>
            <a:spLocks noGrp="1" noChangeArrowheads="1"/>
            <a:extLst>
              <a:ext uri="smNativeData"/>
            </a:extLst>
          </p:cNvSpPr>
          <p:nvPr>
            <p:ph type="ctrTitle"/>
          </p:nvPr>
        </p:nvSpPr>
        <p:spPr>
          <a:xfrm>
            <a:off x="685800" y="2132330"/>
            <a:ext cx="7772400" cy="1385570"/>
          </a:xfrm>
          <a:prstGeom prst="rect">
            <a:avLst/>
          </a:prstGeom>
          <a:noFill/>
          <a:ln w="12700" cap="flat" cmpd="sng" algn="ctr">
            <a:noFill/>
            <a:prstDash val="solid"/>
            <a:headEnd type="none" w="med" len="med"/>
            <a:tailEnd type="none" w="med" len="med"/>
          </a:ln>
          <a:effectLst/>
        </p:spPr>
        <p:txBody>
          <a:bodyPr/>
          <a:lstStyle/>
          <a:p>
            <a:endParaRPr/>
          </a:p>
        </p:txBody>
      </p:sp>
      <p:sp>
        <p:nvSpPr>
          <p:cNvPr id="3" name="Folienuntertitel1"/>
          <p:cNvSpPr>
            <a:spLocks noGrp="1" noChangeArrowheads="1"/>
            <a:extLst>
              <a:ext uri="smNativeData"/>
            </a:extLst>
          </p:cNvSpPr>
          <p:nvPr>
            <p:ph type="subTitle" idx="1"/>
          </p:nvPr>
        </p:nvSpPr>
        <p:spPr>
          <a:xfrm>
            <a:off x="1371600" y="3881120"/>
            <a:ext cx="6400800" cy="1762760"/>
          </a:xfrm>
          <a:prstGeom prst="rect">
            <a:avLst/>
          </a:prstGeom>
          <a:noFill/>
          <a:ln w="12700" cap="flat" cmpd="sng" algn="ctr">
            <a:noFill/>
            <a:prstDash val="solid"/>
            <a:headEnd type="none" w="med" len="med"/>
            <a:tailEnd type="none" w="med" len="med"/>
          </a:ln>
          <a:effectLst/>
        </p:spPr>
        <p:txBody>
          <a:bodyPr/>
          <a:lstStyle>
            <a:lvl1pPr marL="342900" marR="0" indent="-342900" algn="ctr" defTabSz="914400">
              <a:lnSpc>
                <a:spcPct val="100000"/>
              </a:lnSpc>
              <a:spcBef>
                <a:spcPts val="0"/>
              </a:spcBef>
              <a:spcAft>
                <a:spcPts val="0"/>
              </a:spcAft>
              <a:buNone/>
              <a:tabLst/>
              <a:defRPr sz="3200" b="0" i="0" u="none" strike="noStrike" kern="1" spc="0" baseline="0">
                <a:solidFill>
                  <a:schemeClr val="tx1"/>
                </a:solidFill>
                <a:effectLst/>
                <a:latin typeface="Arial" pitchFamily="2" charset="0"/>
                <a:ea typeface="Arial" pitchFamily="2" charset="0"/>
                <a:cs typeface="Arial" pitchFamily="2" charset="0"/>
              </a:defRPr>
            </a:lvl1pPr>
            <a:lvl2pPr marL="742950" marR="0" indent="-285750" algn="ctr" defTabSz="914400">
              <a:lnSpc>
                <a:spcPct val="100000"/>
              </a:lnSpc>
              <a:spcBef>
                <a:spcPts val="0"/>
              </a:spcBef>
              <a:spcAft>
                <a:spcPts val="0"/>
              </a:spcAft>
              <a:buNone/>
              <a:tabLst/>
              <a:defRPr sz="2800" b="0" i="0" u="none" strike="noStrike" kern="1" spc="0" baseline="0">
                <a:solidFill>
                  <a:schemeClr val="tx1"/>
                </a:solidFill>
                <a:effectLst/>
                <a:latin typeface="Arial" pitchFamily="2" charset="0"/>
                <a:ea typeface="Arial" pitchFamily="2" charset="0"/>
                <a:cs typeface="Arial" pitchFamily="2" charset="0"/>
              </a:defRPr>
            </a:lvl2pPr>
            <a:lvl3pPr marL="1143000" marR="0" indent="-228600" algn="ctr" defTabSz="914400">
              <a:lnSpc>
                <a:spcPct val="100000"/>
              </a:lnSpc>
              <a:spcBef>
                <a:spcPts val="0"/>
              </a:spcBef>
              <a:spcAft>
                <a:spcPts val="0"/>
              </a:spcAft>
              <a:buNone/>
              <a:tabLst/>
              <a:defRPr sz="2400" b="0" i="0" u="none" strike="noStrike" kern="1" spc="0" baseline="0">
                <a:solidFill>
                  <a:schemeClr val="tx1"/>
                </a:solidFill>
                <a:effectLst/>
                <a:latin typeface="Arial" pitchFamily="2" charset="0"/>
                <a:ea typeface="Arial" pitchFamily="2" charset="0"/>
                <a:cs typeface="Arial" pitchFamily="2" charset="0"/>
              </a:defRPr>
            </a:lvl3pPr>
            <a:lvl4pPr marL="1600200" marR="0" indent="-228600" algn="ctr" defTabSz="914400">
              <a:lnSpc>
                <a:spcPct val="100000"/>
              </a:lnSpc>
              <a:spcBef>
                <a:spcPts val="0"/>
              </a:spcBef>
              <a:spcAft>
                <a:spcPts val="0"/>
              </a:spcAft>
              <a:buNone/>
              <a:tabLst/>
              <a:defRPr sz="2000" b="0" i="0" u="none" strike="noStrike" kern="1" spc="0" baseline="0">
                <a:solidFill>
                  <a:schemeClr val="tx1"/>
                </a:solidFill>
                <a:effectLst/>
                <a:latin typeface="Arial" pitchFamily="2" charset="0"/>
                <a:ea typeface="Arial" pitchFamily="2" charset="0"/>
                <a:cs typeface="Arial" pitchFamily="2" charset="0"/>
              </a:defRPr>
            </a:lvl4pPr>
            <a:lvl5pPr marL="2057400" marR="0" indent="-228600" algn="ctr" defTabSz="914400">
              <a:lnSpc>
                <a:spcPct val="100000"/>
              </a:lnSpc>
              <a:spcBef>
                <a:spcPts val="0"/>
              </a:spcBef>
              <a:spcAft>
                <a:spcPts val="0"/>
              </a:spcAft>
              <a:buNone/>
              <a:tabLst/>
              <a:defRPr sz="2000" b="0" i="0" u="none" strike="noStrike" kern="1" spc="0" baseline="0">
                <a:solidFill>
                  <a:schemeClr val="tx1"/>
                </a:solidFill>
                <a:effectLst/>
                <a:latin typeface="Arial" pitchFamily="2" charset="0"/>
                <a:ea typeface="Arial" pitchFamily="2" charset="0"/>
                <a:cs typeface="Arial" pitchFamily="2" charset="0"/>
              </a:defRPr>
            </a:lvl5pPr>
          </a:lstStyle>
          <a:p>
            <a:endParaRPr/>
          </a:p>
        </p:txBody>
      </p:sp>
      <p:sp>
        <p:nvSpPr>
          <p:cNvPr id="4" name="Rectangle 6"/>
          <p:cNvSpPr>
            <a:spLocks noGrp="1" noChangeArrowheads="1"/>
          </p:cNvSpPr>
          <p:nvPr>
            <p:ph type="sldNum" sz="quarter" idx="10"/>
          </p:nvPr>
        </p:nvSpPr>
        <p:spPr bwMode="auto">
          <a:ln>
            <a:miter lim="800000"/>
          </a:ln>
        </p:spPr>
        <p:txBody>
          <a:bodyPr anchorCtr="0" compatLnSpc="1"/>
          <a:lstStyle>
            <a:lvl1pPr fontAlgn="base">
              <a:spcBef>
                <a:spcPct val="0"/>
              </a:spcBef>
              <a:spcAft>
                <a:spcPct val="0"/>
              </a:spcAft>
              <a:defRPr>
                <a:solidFill>
                  <a:srgbClr val="000000"/>
                </a:solidFill>
                <a:latin typeface="Arial" charset="0"/>
                <a:cs typeface="Arial" charset="0"/>
              </a:defRPr>
            </a:lvl1pPr>
          </a:lstStyle>
          <a:p>
            <a:pPr>
              <a:defRPr/>
            </a:pPr>
            <a:fld id="{1CE35FC1-9ECC-4E7C-8DB4-7576B0FA1FC1}" type="slidenum">
              <a:rPr lang="de-DE"/>
              <a:pPr>
                <a:defRPr/>
              </a:pPr>
              <a:t>‹Nr.›</a:t>
            </a:fld>
            <a:endParaRPr lang="de-DE" sz="1400"/>
          </a:p>
        </p:txBody>
      </p:sp>
      <p:sp>
        <p:nvSpPr>
          <p:cNvPr id="5" name="Rectangle 5"/>
          <p:cNvSpPr>
            <a:spLocks noGrp="1" noChangeArrowheads="1"/>
          </p:cNvSpPr>
          <p:nvPr>
            <p:ph type="ftr" sz="quarter" idx="11"/>
          </p:nvPr>
        </p:nvSpPr>
        <p:spPr bwMode="auto">
          <a:ln>
            <a:miter lim="800000"/>
          </a:ln>
        </p:spPr>
        <p:txBody>
          <a:bodyPr anchorCtr="0" compatLnSpc="1"/>
          <a:lstStyle>
            <a:lvl1pPr fontAlgn="base">
              <a:spcBef>
                <a:spcPct val="0"/>
              </a:spcBef>
              <a:spcAft>
                <a:spcPct val="0"/>
              </a:spcAft>
              <a:defRPr>
                <a:solidFill>
                  <a:srgbClr val="000000"/>
                </a:solidFill>
                <a:latin typeface="Arial" charset="0"/>
                <a:cs typeface="Arial" charset="0"/>
              </a:defRPr>
            </a:lvl1pPr>
          </a:lstStyle>
          <a:p>
            <a:pPr>
              <a:defRPr/>
            </a:pPr>
            <a:endParaRPr lang="de-DE"/>
          </a:p>
        </p:txBody>
      </p:sp>
      <p:sp>
        <p:nvSpPr>
          <p:cNvPr id="6" name="Rectangle 4"/>
          <p:cNvSpPr>
            <a:spLocks noGrp="1" noChangeArrowheads="1"/>
          </p:cNvSpPr>
          <p:nvPr>
            <p:ph type="dt" sz="half" idx="12"/>
          </p:nvPr>
        </p:nvSpPr>
        <p:spPr bwMode="auto">
          <a:ln>
            <a:miter lim="800000"/>
          </a:ln>
        </p:spPr>
        <p:txBody>
          <a:bodyPr anchorCtr="0" compatLnSpc="1"/>
          <a:lstStyle>
            <a:lvl1pPr fontAlgn="base">
              <a:spcBef>
                <a:spcPct val="0"/>
              </a:spcBef>
              <a:spcAft>
                <a:spcPct val="0"/>
              </a:spcAft>
              <a:defRPr>
                <a:solidFill>
                  <a:srgbClr val="000000"/>
                </a:solidFill>
                <a:latin typeface="Arial" charset="0"/>
                <a:cs typeface="Arial" charset="0"/>
              </a:defRPr>
            </a:lvl1pPr>
          </a:lstStyle>
          <a:p>
            <a:pPr>
              <a:defRPr/>
            </a:pPr>
            <a:endParaRPr lang="de-DE"/>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Folientitel1"/>
          <p:cNvSpPr>
            <a:spLocks noGrp="1" noChangeArrowheads="1"/>
            <a:extLst>
              <a:ext uri="smNativeData"/>
            </a:extLst>
          </p:cNvSpPr>
          <p:nvPr>
            <p:ph type="title"/>
          </p:nvPr>
        </p:nvSpPr>
        <p:spPr>
          <a:xfrm>
            <a:off x="457200" y="274955"/>
            <a:ext cx="8229600" cy="1143000"/>
          </a:xfrm>
          <a:prstGeom prst="rect">
            <a:avLst/>
          </a:prstGeom>
          <a:noFill/>
          <a:ln w="12700" cap="flat" cmpd="sng" algn="ctr">
            <a:noFill/>
            <a:prstDash val="solid"/>
            <a:headEnd type="none" w="med" len="med"/>
            <a:tailEnd type="none" w="med" len="med"/>
          </a:ln>
          <a:effectLst/>
        </p:spPr>
        <p:txBody>
          <a:bodyPr/>
          <a:lstStyle/>
          <a:p>
            <a:endParaRPr/>
          </a:p>
        </p:txBody>
      </p:sp>
      <p:sp>
        <p:nvSpPr>
          <p:cNvPr id="3" name="Objekt1"/>
          <p:cNvSpPr>
            <a:spLocks noGrp="1" noChangeArrowheads="1"/>
            <a:extLst>
              <a:ext uri="smNativeData"/>
            </a:extLst>
          </p:cNvSpPr>
          <p:nvPr>
            <p:ph idx="1"/>
          </p:nvPr>
        </p:nvSpPr>
        <p:spPr>
          <a:xfrm>
            <a:off x="457200" y="1600200"/>
            <a:ext cx="8229600" cy="4526280"/>
          </a:xfrm>
          <a:prstGeom prst="rect">
            <a:avLst/>
          </a:prstGeom>
          <a:noFill/>
          <a:ln w="12700" cap="flat" cmpd="sng" algn="ctr">
            <a:noFill/>
            <a:prstDash val="solid"/>
            <a:headEnd type="none" w="med" len="med"/>
            <a:tailEnd type="none" w="med" len="med"/>
          </a:ln>
          <a:effectLst/>
        </p:spPr>
        <p:txBody>
          <a:bodyPr/>
          <a:lstStyle/>
          <a:p>
            <a:endParaRPr/>
          </a:p>
        </p:txBody>
      </p:sp>
      <p:sp>
        <p:nvSpPr>
          <p:cNvPr id="4" name="Rectangle 6"/>
          <p:cNvSpPr>
            <a:spLocks noGrp="1" noChangeArrowheads="1"/>
          </p:cNvSpPr>
          <p:nvPr>
            <p:ph type="sldNum" sz="quarter" idx="10"/>
          </p:nvPr>
        </p:nvSpPr>
        <p:spPr bwMode="auto">
          <a:ln>
            <a:miter lim="800000"/>
          </a:ln>
        </p:spPr>
        <p:txBody>
          <a:bodyPr anchorCtr="0" compatLnSpc="1"/>
          <a:lstStyle>
            <a:lvl1pPr fontAlgn="base">
              <a:spcBef>
                <a:spcPct val="0"/>
              </a:spcBef>
              <a:spcAft>
                <a:spcPct val="0"/>
              </a:spcAft>
              <a:defRPr>
                <a:solidFill>
                  <a:srgbClr val="000000"/>
                </a:solidFill>
                <a:latin typeface="Arial" charset="0"/>
                <a:cs typeface="Arial" charset="0"/>
              </a:defRPr>
            </a:lvl1pPr>
          </a:lstStyle>
          <a:p>
            <a:pPr>
              <a:defRPr/>
            </a:pPr>
            <a:fld id="{14DA3805-A32A-4689-80D6-F6D8D76FFF09}" type="slidenum">
              <a:rPr lang="de-DE"/>
              <a:pPr>
                <a:defRPr/>
              </a:pPr>
              <a:t>‹Nr.›</a:t>
            </a:fld>
            <a:endParaRPr lang="de-DE" sz="1400"/>
          </a:p>
        </p:txBody>
      </p:sp>
      <p:sp>
        <p:nvSpPr>
          <p:cNvPr id="5" name="Rectangle 5"/>
          <p:cNvSpPr>
            <a:spLocks noGrp="1" noChangeArrowheads="1"/>
          </p:cNvSpPr>
          <p:nvPr>
            <p:ph type="ftr" sz="quarter" idx="11"/>
          </p:nvPr>
        </p:nvSpPr>
        <p:spPr bwMode="auto">
          <a:ln>
            <a:miter lim="800000"/>
          </a:ln>
        </p:spPr>
        <p:txBody>
          <a:bodyPr anchorCtr="0" compatLnSpc="1"/>
          <a:lstStyle>
            <a:lvl1pPr fontAlgn="base">
              <a:spcBef>
                <a:spcPct val="0"/>
              </a:spcBef>
              <a:spcAft>
                <a:spcPct val="0"/>
              </a:spcAft>
              <a:defRPr>
                <a:solidFill>
                  <a:srgbClr val="000000"/>
                </a:solidFill>
                <a:latin typeface="Arial" charset="0"/>
                <a:cs typeface="Arial" charset="0"/>
              </a:defRPr>
            </a:lvl1pPr>
          </a:lstStyle>
          <a:p>
            <a:pPr>
              <a:defRPr/>
            </a:pPr>
            <a:endParaRPr lang="de-DE"/>
          </a:p>
        </p:txBody>
      </p:sp>
      <p:sp>
        <p:nvSpPr>
          <p:cNvPr id="6" name="Rectangle 4"/>
          <p:cNvSpPr>
            <a:spLocks noGrp="1" noChangeArrowheads="1"/>
          </p:cNvSpPr>
          <p:nvPr>
            <p:ph type="dt" sz="half" idx="12"/>
          </p:nvPr>
        </p:nvSpPr>
        <p:spPr bwMode="auto">
          <a:ln>
            <a:miter lim="800000"/>
          </a:ln>
        </p:spPr>
        <p:txBody>
          <a:bodyPr anchorCtr="0" compatLnSpc="1"/>
          <a:lstStyle>
            <a:lvl1pPr fontAlgn="base">
              <a:spcBef>
                <a:spcPct val="0"/>
              </a:spcBef>
              <a:spcAft>
                <a:spcPct val="0"/>
              </a:spcAft>
              <a:defRPr>
                <a:solidFill>
                  <a:srgbClr val="000000"/>
                </a:solidFill>
                <a:latin typeface="Arial" charset="0"/>
                <a:cs typeface="Arial" charset="0"/>
              </a:defRPr>
            </a:lvl1pPr>
          </a:lstStyle>
          <a:p>
            <a:pPr>
              <a:defRPr/>
            </a:pPr>
            <a:endParaRPr lang="de-DE"/>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Obj" preserve="1">
  <p:cSld name="Titel und zwei Spalten">
    <p:spTree>
      <p:nvGrpSpPr>
        <p:cNvPr id="1" name=""/>
        <p:cNvGrpSpPr/>
        <p:nvPr/>
      </p:nvGrpSpPr>
      <p:grpSpPr>
        <a:xfrm>
          <a:off x="0" y="0"/>
          <a:ext cx="0" cy="0"/>
          <a:chOff x="0" y="0"/>
          <a:chExt cx="0" cy="0"/>
        </a:xfrm>
      </p:grpSpPr>
      <p:sp>
        <p:nvSpPr>
          <p:cNvPr id="2" name="Folientitel1"/>
          <p:cNvSpPr>
            <a:spLocks noGrp="1" noChangeArrowheads="1"/>
            <a:extLst>
              <a:ext uri="smNativeData"/>
            </a:extLst>
          </p:cNvSpPr>
          <p:nvPr>
            <p:ph type="title"/>
          </p:nvPr>
        </p:nvSpPr>
        <p:spPr>
          <a:xfrm>
            <a:off x="457200" y="274955"/>
            <a:ext cx="8229600" cy="1143000"/>
          </a:xfrm>
          <a:prstGeom prst="rect">
            <a:avLst/>
          </a:prstGeom>
          <a:noFill/>
          <a:ln w="12700" cap="flat" cmpd="sng" algn="ctr">
            <a:noFill/>
            <a:prstDash val="solid"/>
            <a:headEnd type="none" w="med" len="med"/>
            <a:tailEnd type="none" w="med" len="med"/>
          </a:ln>
          <a:effectLst/>
        </p:spPr>
        <p:txBody>
          <a:bodyPr/>
          <a:lstStyle/>
          <a:p>
            <a:endParaRPr/>
          </a:p>
        </p:txBody>
      </p:sp>
      <p:sp>
        <p:nvSpPr>
          <p:cNvPr id="3" name="Objekt1"/>
          <p:cNvSpPr>
            <a:spLocks noGrp="1" noChangeArrowheads="1"/>
            <a:extLst>
              <a:ext uri="smNativeData"/>
            </a:extLst>
          </p:cNvSpPr>
          <p:nvPr>
            <p:ph sz="half" idx="1"/>
          </p:nvPr>
        </p:nvSpPr>
        <p:spPr>
          <a:xfrm>
            <a:off x="457200" y="1600200"/>
            <a:ext cx="3964305" cy="4526280"/>
          </a:xfrm>
          <a:prstGeom prst="rect">
            <a:avLst/>
          </a:prstGeom>
          <a:noFill/>
          <a:ln w="12700" cap="flat" cmpd="sng" algn="ctr">
            <a:noFill/>
            <a:prstDash val="solid"/>
            <a:headEnd type="none" w="med" len="med"/>
            <a:tailEnd type="none" w="med" len="med"/>
          </a:ln>
          <a:effectLst/>
        </p:spPr>
        <p:txBody>
          <a:bodyPr/>
          <a:lstStyle/>
          <a:p>
            <a:endParaRPr/>
          </a:p>
        </p:txBody>
      </p:sp>
      <p:sp>
        <p:nvSpPr>
          <p:cNvPr id="4" name="Objekt2"/>
          <p:cNvSpPr>
            <a:spLocks noGrp="1" noChangeArrowheads="1"/>
            <a:extLst>
              <a:ext uri="smNativeData"/>
            </a:extLst>
          </p:cNvSpPr>
          <p:nvPr>
            <p:ph sz="half" idx="2"/>
          </p:nvPr>
        </p:nvSpPr>
        <p:spPr>
          <a:xfrm>
            <a:off x="4722495" y="1600200"/>
            <a:ext cx="3964305" cy="4526280"/>
          </a:xfrm>
          <a:prstGeom prst="rect">
            <a:avLst/>
          </a:prstGeom>
          <a:noFill/>
          <a:ln w="12700" cap="flat" cmpd="sng" algn="ctr">
            <a:noFill/>
            <a:prstDash val="solid"/>
            <a:headEnd type="none" w="med" len="med"/>
            <a:tailEnd type="none" w="med" len="med"/>
          </a:ln>
          <a:effectLst/>
        </p:spPr>
        <p:txBody>
          <a:bodyPr/>
          <a:lstStyle/>
          <a:p>
            <a:endParaRPr/>
          </a:p>
        </p:txBody>
      </p:sp>
      <p:sp>
        <p:nvSpPr>
          <p:cNvPr id="5" name="Rectangle 6"/>
          <p:cNvSpPr>
            <a:spLocks noGrp="1" noChangeArrowheads="1"/>
          </p:cNvSpPr>
          <p:nvPr>
            <p:ph type="sldNum" sz="quarter" idx="10"/>
          </p:nvPr>
        </p:nvSpPr>
        <p:spPr bwMode="auto">
          <a:ln>
            <a:miter lim="800000"/>
          </a:ln>
        </p:spPr>
        <p:txBody>
          <a:bodyPr anchorCtr="0" compatLnSpc="1"/>
          <a:lstStyle>
            <a:lvl1pPr fontAlgn="base">
              <a:spcBef>
                <a:spcPct val="0"/>
              </a:spcBef>
              <a:spcAft>
                <a:spcPct val="0"/>
              </a:spcAft>
              <a:defRPr>
                <a:solidFill>
                  <a:srgbClr val="000000"/>
                </a:solidFill>
                <a:latin typeface="Arial" charset="0"/>
                <a:cs typeface="Arial" charset="0"/>
              </a:defRPr>
            </a:lvl1pPr>
          </a:lstStyle>
          <a:p>
            <a:pPr>
              <a:defRPr/>
            </a:pPr>
            <a:fld id="{4204D534-AF31-41D4-B19E-640EC120898E}" type="slidenum">
              <a:rPr lang="de-DE"/>
              <a:pPr>
                <a:defRPr/>
              </a:pPr>
              <a:t>‹Nr.›</a:t>
            </a:fld>
            <a:endParaRPr lang="de-DE" sz="1400"/>
          </a:p>
        </p:txBody>
      </p:sp>
      <p:sp>
        <p:nvSpPr>
          <p:cNvPr id="6" name="Rectangle 5"/>
          <p:cNvSpPr>
            <a:spLocks noGrp="1" noChangeArrowheads="1"/>
          </p:cNvSpPr>
          <p:nvPr>
            <p:ph type="ftr" sz="quarter" idx="11"/>
          </p:nvPr>
        </p:nvSpPr>
        <p:spPr bwMode="auto">
          <a:ln>
            <a:miter lim="800000"/>
          </a:ln>
        </p:spPr>
        <p:txBody>
          <a:bodyPr anchorCtr="0" compatLnSpc="1"/>
          <a:lstStyle>
            <a:lvl1pPr fontAlgn="base">
              <a:spcBef>
                <a:spcPct val="0"/>
              </a:spcBef>
              <a:spcAft>
                <a:spcPct val="0"/>
              </a:spcAft>
              <a:defRPr>
                <a:solidFill>
                  <a:srgbClr val="000000"/>
                </a:solidFill>
                <a:latin typeface="Arial" charset="0"/>
                <a:cs typeface="Arial" charset="0"/>
              </a:defRPr>
            </a:lvl1pPr>
          </a:lstStyle>
          <a:p>
            <a:pPr>
              <a:defRPr/>
            </a:pPr>
            <a:endParaRPr lang="de-DE"/>
          </a:p>
        </p:txBody>
      </p:sp>
      <p:sp>
        <p:nvSpPr>
          <p:cNvPr id="7" name="Rectangle 4"/>
          <p:cNvSpPr>
            <a:spLocks noGrp="1" noChangeArrowheads="1"/>
          </p:cNvSpPr>
          <p:nvPr>
            <p:ph type="dt" sz="half" idx="12"/>
          </p:nvPr>
        </p:nvSpPr>
        <p:spPr bwMode="auto">
          <a:ln>
            <a:miter lim="800000"/>
          </a:ln>
        </p:spPr>
        <p:txBody>
          <a:bodyPr anchorCtr="0" compatLnSpc="1"/>
          <a:lstStyle>
            <a:lvl1pPr fontAlgn="base">
              <a:spcBef>
                <a:spcPct val="0"/>
              </a:spcBef>
              <a:spcAft>
                <a:spcPct val="0"/>
              </a:spcAft>
              <a:defRPr>
                <a:solidFill>
                  <a:srgbClr val="000000"/>
                </a:solidFill>
                <a:latin typeface="Arial" charset="0"/>
                <a:cs typeface="Arial" charset="0"/>
              </a:defRPr>
            </a:lvl1pPr>
          </a:lstStyle>
          <a:p>
            <a:pPr>
              <a:defRPr/>
            </a:pPr>
            <a:endParaRPr lang="de-D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Folientitel1"/>
          <p:cNvSpPr>
            <a:spLocks noGrp="1" noChangeArrowheads="1"/>
            <a:extLst>
              <a:ext uri="smNativeData"/>
            </a:extLst>
          </p:cNvSpPr>
          <p:nvPr>
            <p:ph type="title"/>
          </p:nvPr>
        </p:nvSpPr>
        <p:spPr>
          <a:xfrm>
            <a:off x="457200" y="274955"/>
            <a:ext cx="8229600" cy="1143000"/>
          </a:xfrm>
          <a:prstGeom prst="rect">
            <a:avLst/>
          </a:prstGeom>
          <a:noFill/>
          <a:ln w="12700" cap="flat" cmpd="sng" algn="ctr">
            <a:noFill/>
            <a:prstDash val="solid"/>
            <a:headEnd type="none" w="med" len="med"/>
            <a:tailEnd type="none" w="med" len="med"/>
          </a:ln>
          <a:effectLst/>
        </p:spPr>
        <p:txBody>
          <a:bodyPr/>
          <a:lstStyle/>
          <a:p>
            <a:endParaRPr/>
          </a:p>
        </p:txBody>
      </p:sp>
      <p:sp>
        <p:nvSpPr>
          <p:cNvPr id="3" name="Rectangle 6"/>
          <p:cNvSpPr>
            <a:spLocks noGrp="1" noChangeArrowheads="1"/>
          </p:cNvSpPr>
          <p:nvPr>
            <p:ph type="sldNum" sz="quarter" idx="10"/>
          </p:nvPr>
        </p:nvSpPr>
        <p:spPr bwMode="auto">
          <a:ln>
            <a:miter lim="800000"/>
          </a:ln>
        </p:spPr>
        <p:txBody>
          <a:bodyPr anchorCtr="0" compatLnSpc="1"/>
          <a:lstStyle>
            <a:lvl1pPr fontAlgn="base">
              <a:spcBef>
                <a:spcPct val="0"/>
              </a:spcBef>
              <a:spcAft>
                <a:spcPct val="0"/>
              </a:spcAft>
              <a:defRPr>
                <a:solidFill>
                  <a:srgbClr val="000000"/>
                </a:solidFill>
                <a:latin typeface="Arial" charset="0"/>
                <a:cs typeface="Arial" charset="0"/>
              </a:defRPr>
            </a:lvl1pPr>
          </a:lstStyle>
          <a:p>
            <a:pPr>
              <a:defRPr/>
            </a:pPr>
            <a:fld id="{26471540-01A8-453B-9003-F78D07994336}" type="slidenum">
              <a:rPr lang="de-DE"/>
              <a:pPr>
                <a:defRPr/>
              </a:pPr>
              <a:t>‹Nr.›</a:t>
            </a:fld>
            <a:endParaRPr lang="de-DE" sz="1400"/>
          </a:p>
        </p:txBody>
      </p:sp>
      <p:sp>
        <p:nvSpPr>
          <p:cNvPr id="4" name="Rectangle 5"/>
          <p:cNvSpPr>
            <a:spLocks noGrp="1" noChangeArrowheads="1"/>
          </p:cNvSpPr>
          <p:nvPr>
            <p:ph type="ftr" sz="quarter" idx="11"/>
          </p:nvPr>
        </p:nvSpPr>
        <p:spPr bwMode="auto">
          <a:ln>
            <a:miter lim="800000"/>
          </a:ln>
        </p:spPr>
        <p:txBody>
          <a:bodyPr anchorCtr="0" compatLnSpc="1"/>
          <a:lstStyle>
            <a:lvl1pPr fontAlgn="base">
              <a:spcBef>
                <a:spcPct val="0"/>
              </a:spcBef>
              <a:spcAft>
                <a:spcPct val="0"/>
              </a:spcAft>
              <a:defRPr>
                <a:solidFill>
                  <a:srgbClr val="000000"/>
                </a:solidFill>
                <a:latin typeface="Arial" charset="0"/>
                <a:cs typeface="Arial" charset="0"/>
              </a:defRPr>
            </a:lvl1pPr>
          </a:lstStyle>
          <a:p>
            <a:pPr>
              <a:defRPr/>
            </a:pPr>
            <a:endParaRPr lang="de-DE"/>
          </a:p>
        </p:txBody>
      </p:sp>
      <p:sp>
        <p:nvSpPr>
          <p:cNvPr id="5" name="Rectangle 4"/>
          <p:cNvSpPr>
            <a:spLocks noGrp="1" noChangeArrowheads="1"/>
          </p:cNvSpPr>
          <p:nvPr>
            <p:ph type="dt" sz="half" idx="12"/>
          </p:nvPr>
        </p:nvSpPr>
        <p:spPr bwMode="auto">
          <a:ln>
            <a:miter lim="800000"/>
          </a:ln>
        </p:spPr>
        <p:txBody>
          <a:bodyPr anchorCtr="0" compatLnSpc="1"/>
          <a:lstStyle>
            <a:lvl1pPr fontAlgn="base">
              <a:spcBef>
                <a:spcPct val="0"/>
              </a:spcBef>
              <a:spcAft>
                <a:spcPct val="0"/>
              </a:spcAft>
              <a:defRPr>
                <a:solidFill>
                  <a:srgbClr val="000000"/>
                </a:solidFill>
                <a:latin typeface="Arial" charset="0"/>
                <a:cs typeface="Arial" charset="0"/>
              </a:defRPr>
            </a:lvl1pPr>
          </a:lstStyle>
          <a:p>
            <a:pPr>
              <a:defRPr/>
            </a:pPr>
            <a:endParaRPr lang="de-DE"/>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Folientitel1"/>
          <p:cNvSpPr>
            <a:spLocks noGrp="1" noChangeArrowheads="1"/>
            <a:extLst>
              <a:ext uri="smNativeData"/>
            </a:extLst>
          </p:cNvSpPr>
          <p:nvPr>
            <p:ph type="title"/>
          </p:nvPr>
        </p:nvSpPr>
        <p:spPr>
          <a:xfrm>
            <a:off x="457200" y="274955"/>
            <a:ext cx="8229600" cy="1143000"/>
          </a:xfrm>
          <a:prstGeom prst="rect">
            <a:avLst/>
          </a:prstGeom>
          <a:noFill/>
          <a:ln w="12700" cap="flat" cmpd="sng" algn="ctr">
            <a:noFill/>
            <a:prstDash val="solid"/>
            <a:headEnd type="none" w="med" len="med"/>
            <a:tailEnd type="none" w="med" len="med"/>
          </a:ln>
          <a:effectLst/>
        </p:spPr>
        <p:txBody>
          <a:bodyPr/>
          <a:lstStyle/>
          <a:p>
            <a:endParaRPr/>
          </a:p>
        </p:txBody>
      </p:sp>
      <p:sp>
        <p:nvSpPr>
          <p:cNvPr id="3" name="Rectangle 6"/>
          <p:cNvSpPr>
            <a:spLocks noGrp="1" noChangeArrowheads="1"/>
          </p:cNvSpPr>
          <p:nvPr>
            <p:ph type="sldNum" sz="quarter" idx="10"/>
          </p:nvPr>
        </p:nvSpPr>
        <p:spPr bwMode="auto">
          <a:ln>
            <a:miter lim="800000"/>
          </a:ln>
        </p:spPr>
        <p:txBody>
          <a:bodyPr anchorCtr="0" compatLnSpc="1"/>
          <a:lstStyle>
            <a:lvl1pPr fontAlgn="base">
              <a:spcBef>
                <a:spcPct val="0"/>
              </a:spcBef>
              <a:spcAft>
                <a:spcPct val="0"/>
              </a:spcAft>
              <a:defRPr>
                <a:solidFill>
                  <a:srgbClr val="000000"/>
                </a:solidFill>
                <a:latin typeface="Arial" charset="0"/>
                <a:cs typeface="Arial" charset="0"/>
              </a:defRPr>
            </a:lvl1pPr>
          </a:lstStyle>
          <a:p>
            <a:pPr>
              <a:defRPr/>
            </a:pPr>
            <a:fld id="{626865CB-A179-4EBD-9708-375EA745D20F}" type="slidenum">
              <a:rPr lang="de-DE"/>
              <a:pPr>
                <a:defRPr/>
              </a:pPr>
              <a:t>‹Nr.›</a:t>
            </a:fld>
            <a:endParaRPr lang="de-DE" sz="1400"/>
          </a:p>
        </p:txBody>
      </p:sp>
      <p:sp>
        <p:nvSpPr>
          <p:cNvPr id="4" name="Rectangle 5"/>
          <p:cNvSpPr>
            <a:spLocks noGrp="1" noChangeArrowheads="1"/>
          </p:cNvSpPr>
          <p:nvPr>
            <p:ph type="ftr" sz="quarter" idx="11"/>
          </p:nvPr>
        </p:nvSpPr>
        <p:spPr bwMode="auto">
          <a:ln>
            <a:miter lim="800000"/>
          </a:ln>
        </p:spPr>
        <p:txBody>
          <a:bodyPr anchorCtr="0" compatLnSpc="1"/>
          <a:lstStyle>
            <a:lvl1pPr fontAlgn="base">
              <a:spcBef>
                <a:spcPct val="0"/>
              </a:spcBef>
              <a:spcAft>
                <a:spcPct val="0"/>
              </a:spcAft>
              <a:defRPr>
                <a:solidFill>
                  <a:srgbClr val="000000"/>
                </a:solidFill>
                <a:latin typeface="Arial" charset="0"/>
                <a:cs typeface="Arial" charset="0"/>
              </a:defRPr>
            </a:lvl1pPr>
          </a:lstStyle>
          <a:p>
            <a:pPr>
              <a:defRPr/>
            </a:pPr>
            <a:endParaRPr lang="de-DE"/>
          </a:p>
        </p:txBody>
      </p:sp>
      <p:sp>
        <p:nvSpPr>
          <p:cNvPr id="5" name="Rectangle 4"/>
          <p:cNvSpPr>
            <a:spLocks noGrp="1" noChangeArrowheads="1"/>
          </p:cNvSpPr>
          <p:nvPr>
            <p:ph type="dt" sz="half" idx="12"/>
          </p:nvPr>
        </p:nvSpPr>
        <p:spPr bwMode="auto">
          <a:ln>
            <a:miter lim="800000"/>
          </a:ln>
        </p:spPr>
        <p:txBody>
          <a:bodyPr anchorCtr="0" compatLnSpc="1"/>
          <a:lstStyle>
            <a:lvl1pPr fontAlgn="base">
              <a:spcBef>
                <a:spcPct val="0"/>
              </a:spcBef>
              <a:spcAft>
                <a:spcPct val="0"/>
              </a:spcAft>
              <a:defRPr>
                <a:solidFill>
                  <a:srgbClr val="000000"/>
                </a:solidFill>
                <a:latin typeface="Arial" charset="0"/>
                <a:cs typeface="Arial" charset="0"/>
              </a:defRPr>
            </a:lvl1pPr>
          </a:lstStyle>
          <a:p>
            <a:pPr>
              <a:defRPr/>
            </a:pPr>
            <a:endParaRPr lang="de-DE"/>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blank" preserve="1">
  <p:cSld name="Leere Folie">
    <p:spTree>
      <p:nvGrpSpPr>
        <p:cNvPr id="1" name=""/>
        <p:cNvGrpSpPr/>
        <p:nvPr/>
      </p:nvGrpSpPr>
      <p:grpSpPr>
        <a:xfrm>
          <a:off x="0" y="0"/>
          <a:ext cx="0" cy="0"/>
          <a:chOff x="0" y="0"/>
          <a:chExt cx="0" cy="0"/>
        </a:xfrm>
      </p:grpSpPr>
      <p:sp>
        <p:nvSpPr>
          <p:cNvPr id="2" name="Rectangle 6"/>
          <p:cNvSpPr>
            <a:spLocks noGrp="1" noChangeArrowheads="1"/>
          </p:cNvSpPr>
          <p:nvPr>
            <p:ph type="sldNum" sz="quarter" idx="10"/>
          </p:nvPr>
        </p:nvSpPr>
        <p:spPr bwMode="auto">
          <a:ln>
            <a:miter lim="800000"/>
          </a:ln>
        </p:spPr>
        <p:txBody>
          <a:bodyPr anchorCtr="0" compatLnSpc="1"/>
          <a:lstStyle>
            <a:lvl1pPr fontAlgn="base">
              <a:spcBef>
                <a:spcPct val="0"/>
              </a:spcBef>
              <a:spcAft>
                <a:spcPct val="0"/>
              </a:spcAft>
              <a:defRPr>
                <a:solidFill>
                  <a:srgbClr val="000000"/>
                </a:solidFill>
                <a:latin typeface="Arial" charset="0"/>
                <a:cs typeface="Arial" charset="0"/>
              </a:defRPr>
            </a:lvl1pPr>
          </a:lstStyle>
          <a:p>
            <a:pPr>
              <a:defRPr/>
            </a:pPr>
            <a:fld id="{46D13C25-B674-43DD-AC0F-1861746D2E3D}" type="slidenum">
              <a:rPr lang="de-DE"/>
              <a:pPr>
                <a:defRPr/>
              </a:pPr>
              <a:t>‹Nr.›</a:t>
            </a:fld>
            <a:endParaRPr lang="de-DE" sz="1400"/>
          </a:p>
        </p:txBody>
      </p:sp>
      <p:sp>
        <p:nvSpPr>
          <p:cNvPr id="3" name="Rectangle 5"/>
          <p:cNvSpPr>
            <a:spLocks noGrp="1" noChangeArrowheads="1"/>
          </p:cNvSpPr>
          <p:nvPr>
            <p:ph type="ftr" sz="quarter" idx="11"/>
          </p:nvPr>
        </p:nvSpPr>
        <p:spPr bwMode="auto">
          <a:ln>
            <a:miter lim="800000"/>
          </a:ln>
        </p:spPr>
        <p:txBody>
          <a:bodyPr anchorCtr="0" compatLnSpc="1"/>
          <a:lstStyle>
            <a:lvl1pPr fontAlgn="base">
              <a:spcBef>
                <a:spcPct val="0"/>
              </a:spcBef>
              <a:spcAft>
                <a:spcPct val="0"/>
              </a:spcAft>
              <a:defRPr>
                <a:solidFill>
                  <a:srgbClr val="000000"/>
                </a:solidFill>
                <a:latin typeface="Arial" charset="0"/>
                <a:cs typeface="Arial" charset="0"/>
              </a:defRPr>
            </a:lvl1pPr>
          </a:lstStyle>
          <a:p>
            <a:pPr>
              <a:defRPr/>
            </a:pPr>
            <a:endParaRPr lang="de-DE"/>
          </a:p>
        </p:txBody>
      </p:sp>
      <p:sp>
        <p:nvSpPr>
          <p:cNvPr id="4" name="Rectangle 4"/>
          <p:cNvSpPr>
            <a:spLocks noGrp="1" noChangeArrowheads="1"/>
          </p:cNvSpPr>
          <p:nvPr>
            <p:ph type="dt" sz="half" idx="12"/>
          </p:nvPr>
        </p:nvSpPr>
        <p:spPr bwMode="auto">
          <a:ln>
            <a:miter lim="800000"/>
          </a:ln>
        </p:spPr>
        <p:txBody>
          <a:bodyPr anchorCtr="0" compatLnSpc="1"/>
          <a:lstStyle>
            <a:lvl1pPr fontAlgn="base">
              <a:spcBef>
                <a:spcPct val="0"/>
              </a:spcBef>
              <a:spcAft>
                <a:spcPct val="0"/>
              </a:spcAft>
              <a:defRPr>
                <a:solidFill>
                  <a:srgbClr val="000000"/>
                </a:solidFill>
                <a:latin typeface="Arial" charset="0"/>
                <a:cs typeface="Arial" charset="0"/>
              </a:defRPr>
            </a:lvl1pPr>
          </a:lstStyle>
          <a:p>
            <a:pPr>
              <a:defRPr/>
            </a:pPr>
            <a:endParaRPr lang="de-DE"/>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Only" preserve="1">
  <p:cSld name="Nur Inhalt">
    <p:spTree>
      <p:nvGrpSpPr>
        <p:cNvPr id="1" name=""/>
        <p:cNvGrpSpPr/>
        <p:nvPr/>
      </p:nvGrpSpPr>
      <p:grpSpPr>
        <a:xfrm>
          <a:off x="0" y="0"/>
          <a:ext cx="0" cy="0"/>
          <a:chOff x="0" y="0"/>
          <a:chExt cx="0" cy="0"/>
        </a:xfrm>
      </p:grpSpPr>
      <p:sp>
        <p:nvSpPr>
          <p:cNvPr id="2" name="Objekt1"/>
          <p:cNvSpPr>
            <a:spLocks noGrp="1" noChangeArrowheads="1"/>
            <a:extLst>
              <a:ext uri="smNativeData"/>
            </a:extLst>
          </p:cNvSpPr>
          <p:nvPr>
            <p:ph/>
          </p:nvPr>
        </p:nvSpPr>
        <p:spPr>
          <a:xfrm>
            <a:off x="457200" y="274955"/>
            <a:ext cx="8229600" cy="5851525"/>
          </a:xfrm>
          <a:prstGeom prst="rect">
            <a:avLst/>
          </a:prstGeom>
          <a:noFill/>
          <a:ln w="12700" cap="flat" cmpd="sng" algn="ctr">
            <a:noFill/>
            <a:prstDash val="solid"/>
            <a:headEnd type="none" w="med" len="med"/>
            <a:tailEnd type="none" w="med" len="med"/>
          </a:ln>
          <a:effectLst/>
        </p:spPr>
        <p:txBody>
          <a:bodyPr/>
          <a:lstStyle/>
          <a:p>
            <a:endParaRPr/>
          </a:p>
        </p:txBody>
      </p:sp>
      <p:sp>
        <p:nvSpPr>
          <p:cNvPr id="3" name="Rectangle 6"/>
          <p:cNvSpPr>
            <a:spLocks noGrp="1" noChangeArrowheads="1"/>
          </p:cNvSpPr>
          <p:nvPr>
            <p:ph type="sldNum" sz="quarter" idx="10"/>
          </p:nvPr>
        </p:nvSpPr>
        <p:spPr bwMode="auto">
          <a:ln>
            <a:miter lim="800000"/>
          </a:ln>
        </p:spPr>
        <p:txBody>
          <a:bodyPr anchorCtr="0" compatLnSpc="1"/>
          <a:lstStyle>
            <a:lvl1pPr fontAlgn="base">
              <a:spcBef>
                <a:spcPct val="0"/>
              </a:spcBef>
              <a:spcAft>
                <a:spcPct val="0"/>
              </a:spcAft>
              <a:defRPr>
                <a:solidFill>
                  <a:srgbClr val="000000"/>
                </a:solidFill>
                <a:latin typeface="Arial" charset="0"/>
                <a:cs typeface="Arial" charset="0"/>
              </a:defRPr>
            </a:lvl1pPr>
          </a:lstStyle>
          <a:p>
            <a:pPr>
              <a:defRPr/>
            </a:pPr>
            <a:fld id="{A634977C-306C-47C9-84A1-1EB2FA02F409}" type="slidenum">
              <a:rPr lang="de-DE"/>
              <a:pPr>
                <a:defRPr/>
              </a:pPr>
              <a:t>‹Nr.›</a:t>
            </a:fld>
            <a:endParaRPr lang="de-DE" sz="1400"/>
          </a:p>
        </p:txBody>
      </p:sp>
      <p:sp>
        <p:nvSpPr>
          <p:cNvPr id="4" name="Rectangle 5"/>
          <p:cNvSpPr>
            <a:spLocks noGrp="1" noChangeArrowheads="1"/>
          </p:cNvSpPr>
          <p:nvPr>
            <p:ph type="ftr" sz="quarter" idx="11"/>
          </p:nvPr>
        </p:nvSpPr>
        <p:spPr bwMode="auto">
          <a:ln>
            <a:miter lim="800000"/>
          </a:ln>
        </p:spPr>
        <p:txBody>
          <a:bodyPr anchorCtr="0" compatLnSpc="1"/>
          <a:lstStyle>
            <a:lvl1pPr fontAlgn="base">
              <a:spcBef>
                <a:spcPct val="0"/>
              </a:spcBef>
              <a:spcAft>
                <a:spcPct val="0"/>
              </a:spcAft>
              <a:defRPr>
                <a:solidFill>
                  <a:srgbClr val="000000"/>
                </a:solidFill>
                <a:latin typeface="Arial" charset="0"/>
                <a:cs typeface="Arial" charset="0"/>
              </a:defRPr>
            </a:lvl1pPr>
          </a:lstStyle>
          <a:p>
            <a:pPr>
              <a:defRPr/>
            </a:pPr>
            <a:endParaRPr lang="de-DE"/>
          </a:p>
        </p:txBody>
      </p:sp>
      <p:sp>
        <p:nvSpPr>
          <p:cNvPr id="5" name="Rectangle 4"/>
          <p:cNvSpPr>
            <a:spLocks noGrp="1" noChangeArrowheads="1"/>
          </p:cNvSpPr>
          <p:nvPr>
            <p:ph type="dt" sz="half" idx="12"/>
          </p:nvPr>
        </p:nvSpPr>
        <p:spPr bwMode="auto">
          <a:ln>
            <a:miter lim="800000"/>
          </a:ln>
        </p:spPr>
        <p:txBody>
          <a:bodyPr anchorCtr="0" compatLnSpc="1"/>
          <a:lstStyle>
            <a:lvl1pPr fontAlgn="base">
              <a:spcBef>
                <a:spcPct val="0"/>
              </a:spcBef>
              <a:spcAft>
                <a:spcPct val="0"/>
              </a:spcAft>
              <a:defRPr>
                <a:solidFill>
                  <a:srgbClr val="000000"/>
                </a:solidFill>
                <a:latin typeface="Arial" charset="0"/>
                <a:cs typeface="Arial" charset="0"/>
              </a:defRPr>
            </a:lvl1pPr>
          </a:lstStyle>
          <a:p>
            <a:pPr>
              <a:defRPr/>
            </a:pPr>
            <a:endParaRPr lang="de-DE"/>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objOverTx" preserve="1">
  <p:cSld name="Titel und zwei Zeilen">
    <p:spTree>
      <p:nvGrpSpPr>
        <p:cNvPr id="1" name=""/>
        <p:cNvGrpSpPr/>
        <p:nvPr/>
      </p:nvGrpSpPr>
      <p:grpSpPr>
        <a:xfrm>
          <a:off x="0" y="0"/>
          <a:ext cx="0" cy="0"/>
          <a:chOff x="0" y="0"/>
          <a:chExt cx="0" cy="0"/>
        </a:xfrm>
      </p:grpSpPr>
      <p:sp>
        <p:nvSpPr>
          <p:cNvPr id="2" name="Folientitel1"/>
          <p:cNvSpPr>
            <a:spLocks noGrp="1" noChangeArrowheads="1"/>
            <a:extLst>
              <a:ext uri="smNativeData"/>
            </a:extLst>
          </p:cNvSpPr>
          <p:nvPr>
            <p:ph type="title"/>
          </p:nvPr>
        </p:nvSpPr>
        <p:spPr>
          <a:xfrm>
            <a:off x="457200" y="274955"/>
            <a:ext cx="8229600" cy="1143000"/>
          </a:xfrm>
          <a:prstGeom prst="rect">
            <a:avLst/>
          </a:prstGeom>
          <a:noFill/>
          <a:ln w="12700" cap="flat" cmpd="sng" algn="ctr">
            <a:noFill/>
            <a:prstDash val="solid"/>
            <a:headEnd type="none" w="med" len="med"/>
            <a:tailEnd type="none" w="med" len="med"/>
          </a:ln>
          <a:effectLst/>
        </p:spPr>
        <p:txBody>
          <a:bodyPr/>
          <a:lstStyle/>
          <a:p>
            <a:endParaRPr/>
          </a:p>
        </p:txBody>
      </p:sp>
      <p:sp>
        <p:nvSpPr>
          <p:cNvPr id="3" name="Objekt1"/>
          <p:cNvSpPr>
            <a:spLocks noGrp="1" noChangeArrowheads="1"/>
            <a:extLst>
              <a:ext uri="smNativeData"/>
            </a:extLst>
          </p:cNvSpPr>
          <p:nvPr>
            <p:ph sz="half" idx="1"/>
          </p:nvPr>
        </p:nvSpPr>
        <p:spPr>
          <a:xfrm>
            <a:off x="457200" y="1600200"/>
            <a:ext cx="8229600" cy="2112645"/>
          </a:xfrm>
          <a:prstGeom prst="rect">
            <a:avLst/>
          </a:prstGeom>
          <a:noFill/>
          <a:ln w="12700" cap="flat" cmpd="sng" algn="ctr">
            <a:noFill/>
            <a:prstDash val="solid"/>
            <a:headEnd type="none" w="med" len="med"/>
            <a:tailEnd type="none" w="med" len="med"/>
          </a:ln>
          <a:effectLst/>
        </p:spPr>
        <p:txBody>
          <a:bodyPr/>
          <a:lstStyle/>
          <a:p>
            <a:endParaRPr/>
          </a:p>
        </p:txBody>
      </p:sp>
      <p:sp>
        <p:nvSpPr>
          <p:cNvPr id="4" name="Objekt2"/>
          <p:cNvSpPr>
            <a:spLocks noGrp="1" noChangeArrowheads="1"/>
            <a:extLst>
              <a:ext uri="smNativeData"/>
            </a:extLst>
          </p:cNvSpPr>
          <p:nvPr>
            <p:ph sz="half" idx="2"/>
          </p:nvPr>
        </p:nvSpPr>
        <p:spPr>
          <a:xfrm>
            <a:off x="457200" y="4013835"/>
            <a:ext cx="8229600" cy="2112645"/>
          </a:xfrm>
          <a:prstGeom prst="rect">
            <a:avLst/>
          </a:prstGeom>
          <a:noFill/>
          <a:ln w="12700" cap="flat" cmpd="sng" algn="ctr">
            <a:noFill/>
            <a:prstDash val="solid"/>
            <a:headEnd type="none" w="med" len="med"/>
            <a:tailEnd type="none" w="med" len="med"/>
          </a:ln>
          <a:effectLst/>
        </p:spPr>
        <p:txBody>
          <a:bodyPr/>
          <a:lstStyle/>
          <a:p>
            <a:endParaRPr/>
          </a:p>
        </p:txBody>
      </p:sp>
      <p:sp>
        <p:nvSpPr>
          <p:cNvPr id="5" name="Rectangle 6"/>
          <p:cNvSpPr>
            <a:spLocks noGrp="1" noChangeArrowheads="1"/>
          </p:cNvSpPr>
          <p:nvPr>
            <p:ph type="sldNum" sz="quarter" idx="10"/>
          </p:nvPr>
        </p:nvSpPr>
        <p:spPr bwMode="auto">
          <a:ln>
            <a:miter lim="800000"/>
          </a:ln>
        </p:spPr>
        <p:txBody>
          <a:bodyPr anchorCtr="0" compatLnSpc="1"/>
          <a:lstStyle>
            <a:lvl1pPr fontAlgn="base">
              <a:spcBef>
                <a:spcPct val="0"/>
              </a:spcBef>
              <a:spcAft>
                <a:spcPct val="0"/>
              </a:spcAft>
              <a:defRPr>
                <a:solidFill>
                  <a:srgbClr val="000000"/>
                </a:solidFill>
                <a:latin typeface="Arial" charset="0"/>
                <a:cs typeface="Arial" charset="0"/>
              </a:defRPr>
            </a:lvl1pPr>
          </a:lstStyle>
          <a:p>
            <a:pPr>
              <a:defRPr/>
            </a:pPr>
            <a:fld id="{30E46B7A-7188-448F-8B9E-6FA12A4681A7}" type="slidenum">
              <a:rPr lang="de-DE"/>
              <a:pPr>
                <a:defRPr/>
              </a:pPr>
              <a:t>‹Nr.›</a:t>
            </a:fld>
            <a:endParaRPr lang="de-DE" sz="1400"/>
          </a:p>
        </p:txBody>
      </p:sp>
      <p:sp>
        <p:nvSpPr>
          <p:cNvPr id="6" name="Rectangle 5"/>
          <p:cNvSpPr>
            <a:spLocks noGrp="1" noChangeArrowheads="1"/>
          </p:cNvSpPr>
          <p:nvPr>
            <p:ph type="ftr" sz="quarter" idx="11"/>
          </p:nvPr>
        </p:nvSpPr>
        <p:spPr bwMode="auto">
          <a:ln>
            <a:miter lim="800000"/>
          </a:ln>
        </p:spPr>
        <p:txBody>
          <a:bodyPr anchorCtr="0" compatLnSpc="1"/>
          <a:lstStyle>
            <a:lvl1pPr fontAlgn="base">
              <a:spcBef>
                <a:spcPct val="0"/>
              </a:spcBef>
              <a:spcAft>
                <a:spcPct val="0"/>
              </a:spcAft>
              <a:defRPr>
                <a:solidFill>
                  <a:srgbClr val="000000"/>
                </a:solidFill>
                <a:latin typeface="Arial" charset="0"/>
                <a:cs typeface="Arial" charset="0"/>
              </a:defRPr>
            </a:lvl1pPr>
          </a:lstStyle>
          <a:p>
            <a:pPr>
              <a:defRPr/>
            </a:pPr>
            <a:endParaRPr lang="de-DE"/>
          </a:p>
        </p:txBody>
      </p:sp>
      <p:sp>
        <p:nvSpPr>
          <p:cNvPr id="7" name="Rectangle 4"/>
          <p:cNvSpPr>
            <a:spLocks noGrp="1" noChangeArrowheads="1"/>
          </p:cNvSpPr>
          <p:nvPr>
            <p:ph type="dt" sz="half" idx="12"/>
          </p:nvPr>
        </p:nvSpPr>
        <p:spPr bwMode="auto">
          <a:ln>
            <a:miter lim="800000"/>
          </a:ln>
        </p:spPr>
        <p:txBody>
          <a:bodyPr anchorCtr="0" compatLnSpc="1"/>
          <a:lstStyle>
            <a:lvl1pPr fontAlgn="base">
              <a:spcBef>
                <a:spcPct val="0"/>
              </a:spcBef>
              <a:spcAft>
                <a:spcPct val="0"/>
              </a:spcAft>
              <a:defRPr>
                <a:solidFill>
                  <a:srgbClr val="000000"/>
                </a:solidFill>
                <a:latin typeface="Arial" charset="0"/>
                <a:cs typeface="Arial" charset="0"/>
              </a:defRPr>
            </a:lvl1pPr>
          </a:lstStyle>
          <a:p>
            <a:pPr>
              <a:defRPr/>
            </a:pPr>
            <a:endParaRPr lang="de-DE"/>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fourObj" preserve="1">
  <p:cSld name="Titel und vier Inhalte">
    <p:spTree>
      <p:nvGrpSpPr>
        <p:cNvPr id="1" name=""/>
        <p:cNvGrpSpPr/>
        <p:nvPr/>
      </p:nvGrpSpPr>
      <p:grpSpPr>
        <a:xfrm>
          <a:off x="0" y="0"/>
          <a:ext cx="0" cy="0"/>
          <a:chOff x="0" y="0"/>
          <a:chExt cx="0" cy="0"/>
        </a:xfrm>
      </p:grpSpPr>
      <p:sp>
        <p:nvSpPr>
          <p:cNvPr id="2" name="Folientitel1"/>
          <p:cNvSpPr>
            <a:spLocks noGrp="1" noChangeArrowheads="1"/>
            <a:extLst>
              <a:ext uri="smNativeData"/>
            </a:extLst>
          </p:cNvSpPr>
          <p:nvPr>
            <p:ph type="title"/>
          </p:nvPr>
        </p:nvSpPr>
        <p:spPr>
          <a:xfrm>
            <a:off x="457200" y="274955"/>
            <a:ext cx="8229600" cy="1143000"/>
          </a:xfrm>
          <a:prstGeom prst="rect">
            <a:avLst/>
          </a:prstGeom>
          <a:noFill/>
          <a:ln w="12700" cap="flat" cmpd="sng" algn="ctr">
            <a:noFill/>
            <a:prstDash val="solid"/>
            <a:headEnd type="none" w="med" len="med"/>
            <a:tailEnd type="none" w="med" len="med"/>
          </a:ln>
          <a:effectLst/>
        </p:spPr>
        <p:txBody>
          <a:bodyPr/>
          <a:lstStyle/>
          <a:p>
            <a:endParaRPr/>
          </a:p>
        </p:txBody>
      </p:sp>
      <p:sp>
        <p:nvSpPr>
          <p:cNvPr id="3" name="Objekt1"/>
          <p:cNvSpPr>
            <a:spLocks noGrp="1" noChangeArrowheads="1"/>
            <a:extLst>
              <a:ext uri="smNativeData"/>
            </a:extLst>
          </p:cNvSpPr>
          <p:nvPr>
            <p:ph sz="quarter" idx="1"/>
          </p:nvPr>
        </p:nvSpPr>
        <p:spPr>
          <a:xfrm>
            <a:off x="457200" y="1600200"/>
            <a:ext cx="3964305" cy="2112645"/>
          </a:xfrm>
          <a:prstGeom prst="rect">
            <a:avLst/>
          </a:prstGeom>
          <a:noFill/>
          <a:ln w="12700" cap="flat" cmpd="sng" algn="ctr">
            <a:noFill/>
            <a:prstDash val="solid"/>
            <a:headEnd type="none" w="med" len="med"/>
            <a:tailEnd type="none" w="med" len="med"/>
          </a:ln>
          <a:effectLst/>
        </p:spPr>
        <p:txBody>
          <a:bodyPr/>
          <a:lstStyle/>
          <a:p>
            <a:endParaRPr/>
          </a:p>
        </p:txBody>
      </p:sp>
      <p:sp>
        <p:nvSpPr>
          <p:cNvPr id="4" name="Objekt2"/>
          <p:cNvSpPr>
            <a:spLocks noGrp="1" noChangeArrowheads="1"/>
            <a:extLst>
              <a:ext uri="smNativeData"/>
            </a:extLst>
          </p:cNvSpPr>
          <p:nvPr>
            <p:ph sz="quarter" idx="2"/>
          </p:nvPr>
        </p:nvSpPr>
        <p:spPr>
          <a:xfrm>
            <a:off x="4722495" y="1600200"/>
            <a:ext cx="3964305" cy="2112645"/>
          </a:xfrm>
          <a:prstGeom prst="rect">
            <a:avLst/>
          </a:prstGeom>
          <a:noFill/>
          <a:ln w="12700" cap="flat" cmpd="sng" algn="ctr">
            <a:noFill/>
            <a:prstDash val="solid"/>
            <a:headEnd type="none" w="med" len="med"/>
            <a:tailEnd type="none" w="med" len="med"/>
          </a:ln>
          <a:effectLst/>
        </p:spPr>
        <p:txBody>
          <a:bodyPr/>
          <a:lstStyle/>
          <a:p>
            <a:endParaRPr/>
          </a:p>
        </p:txBody>
      </p:sp>
      <p:sp>
        <p:nvSpPr>
          <p:cNvPr id="5" name="Objekt4"/>
          <p:cNvSpPr>
            <a:spLocks noGrp="1" noChangeArrowheads="1"/>
            <a:extLst>
              <a:ext uri="smNativeData"/>
            </a:extLst>
          </p:cNvSpPr>
          <p:nvPr>
            <p:ph sz="quarter" idx="3"/>
          </p:nvPr>
        </p:nvSpPr>
        <p:spPr>
          <a:xfrm>
            <a:off x="457200" y="4013835"/>
            <a:ext cx="3964305" cy="2112645"/>
          </a:xfrm>
          <a:prstGeom prst="rect">
            <a:avLst/>
          </a:prstGeom>
          <a:noFill/>
          <a:ln w="12700" cap="flat" cmpd="sng" algn="ctr">
            <a:noFill/>
            <a:prstDash val="solid"/>
            <a:headEnd type="none" w="med" len="med"/>
            <a:tailEnd type="none" w="med" len="med"/>
          </a:ln>
          <a:effectLst/>
        </p:spPr>
        <p:txBody>
          <a:bodyPr/>
          <a:lstStyle/>
          <a:p>
            <a:endParaRPr/>
          </a:p>
        </p:txBody>
      </p:sp>
      <p:sp>
        <p:nvSpPr>
          <p:cNvPr id="6" name="Objekt3"/>
          <p:cNvSpPr>
            <a:spLocks noGrp="1" noChangeArrowheads="1"/>
            <a:extLst>
              <a:ext uri="smNativeData"/>
            </a:extLst>
          </p:cNvSpPr>
          <p:nvPr>
            <p:ph sz="quarter" idx="4"/>
          </p:nvPr>
        </p:nvSpPr>
        <p:spPr>
          <a:xfrm>
            <a:off x="4722495" y="4013835"/>
            <a:ext cx="3964305" cy="2112645"/>
          </a:xfrm>
          <a:prstGeom prst="rect">
            <a:avLst/>
          </a:prstGeom>
          <a:noFill/>
          <a:ln w="12700" cap="flat" cmpd="sng" algn="ctr">
            <a:noFill/>
            <a:prstDash val="solid"/>
            <a:headEnd type="none" w="med" len="med"/>
            <a:tailEnd type="none" w="med" len="med"/>
          </a:ln>
          <a:effectLst/>
        </p:spPr>
        <p:txBody>
          <a:bodyPr/>
          <a:lstStyle/>
          <a:p>
            <a:endParaRPr/>
          </a:p>
        </p:txBody>
      </p:sp>
      <p:sp>
        <p:nvSpPr>
          <p:cNvPr id="7" name="Rectangle 6"/>
          <p:cNvSpPr>
            <a:spLocks noGrp="1" noChangeArrowheads="1"/>
          </p:cNvSpPr>
          <p:nvPr>
            <p:ph type="sldNum" sz="quarter" idx="10"/>
          </p:nvPr>
        </p:nvSpPr>
        <p:spPr bwMode="auto">
          <a:ln>
            <a:miter lim="800000"/>
          </a:ln>
        </p:spPr>
        <p:txBody>
          <a:bodyPr anchorCtr="0" compatLnSpc="1"/>
          <a:lstStyle>
            <a:lvl1pPr fontAlgn="base">
              <a:spcBef>
                <a:spcPct val="0"/>
              </a:spcBef>
              <a:spcAft>
                <a:spcPct val="0"/>
              </a:spcAft>
              <a:defRPr>
                <a:solidFill>
                  <a:srgbClr val="000000"/>
                </a:solidFill>
                <a:latin typeface="Arial" charset="0"/>
                <a:cs typeface="Arial" charset="0"/>
              </a:defRPr>
            </a:lvl1pPr>
          </a:lstStyle>
          <a:p>
            <a:pPr>
              <a:defRPr/>
            </a:pPr>
            <a:fld id="{7FFE1FB1-54F2-4213-A896-F69CC7754982}" type="slidenum">
              <a:rPr lang="de-DE"/>
              <a:pPr>
                <a:defRPr/>
              </a:pPr>
              <a:t>‹Nr.›</a:t>
            </a:fld>
            <a:endParaRPr lang="de-DE" sz="1400"/>
          </a:p>
        </p:txBody>
      </p:sp>
      <p:sp>
        <p:nvSpPr>
          <p:cNvPr id="8" name="Rectangle 5"/>
          <p:cNvSpPr>
            <a:spLocks noGrp="1" noChangeArrowheads="1"/>
          </p:cNvSpPr>
          <p:nvPr>
            <p:ph type="ftr" sz="quarter" idx="11"/>
          </p:nvPr>
        </p:nvSpPr>
        <p:spPr bwMode="auto">
          <a:ln>
            <a:miter lim="800000"/>
          </a:ln>
        </p:spPr>
        <p:txBody>
          <a:bodyPr anchorCtr="0" compatLnSpc="1"/>
          <a:lstStyle>
            <a:lvl1pPr fontAlgn="base">
              <a:spcBef>
                <a:spcPct val="0"/>
              </a:spcBef>
              <a:spcAft>
                <a:spcPct val="0"/>
              </a:spcAft>
              <a:defRPr>
                <a:solidFill>
                  <a:srgbClr val="000000"/>
                </a:solidFill>
                <a:latin typeface="Arial" charset="0"/>
                <a:cs typeface="Arial" charset="0"/>
              </a:defRPr>
            </a:lvl1pPr>
          </a:lstStyle>
          <a:p>
            <a:pPr>
              <a:defRPr/>
            </a:pPr>
            <a:endParaRPr lang="de-DE"/>
          </a:p>
        </p:txBody>
      </p:sp>
      <p:sp>
        <p:nvSpPr>
          <p:cNvPr id="9" name="Rectangle 4"/>
          <p:cNvSpPr>
            <a:spLocks noGrp="1" noChangeArrowheads="1"/>
          </p:cNvSpPr>
          <p:nvPr>
            <p:ph type="dt" sz="half" idx="12"/>
          </p:nvPr>
        </p:nvSpPr>
        <p:spPr bwMode="auto">
          <a:ln>
            <a:miter lim="800000"/>
          </a:ln>
        </p:spPr>
        <p:txBody>
          <a:bodyPr anchorCtr="0" compatLnSpc="1"/>
          <a:lstStyle>
            <a:lvl1pPr fontAlgn="base">
              <a:spcBef>
                <a:spcPct val="0"/>
              </a:spcBef>
              <a:spcAft>
                <a:spcPct val="0"/>
              </a:spcAft>
              <a:defRPr>
                <a:solidFill>
                  <a:srgbClr val="000000"/>
                </a:solidFill>
                <a:latin typeface="Arial" charset="0"/>
                <a:cs typeface="Arial" charset="0"/>
              </a:defRPr>
            </a:lvl1pPr>
          </a:lstStyle>
          <a:p>
            <a:pPr>
              <a:defRPr/>
            </a:pPr>
            <a:endParaRPr lang="de-DE"/>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objAndTwoObj" preserve="1">
  <p:cSld name="Titel und zwei Spalten, rechte Spalte geteilt">
    <p:spTree>
      <p:nvGrpSpPr>
        <p:cNvPr id="1" name=""/>
        <p:cNvGrpSpPr/>
        <p:nvPr/>
      </p:nvGrpSpPr>
      <p:grpSpPr>
        <a:xfrm>
          <a:off x="0" y="0"/>
          <a:ext cx="0" cy="0"/>
          <a:chOff x="0" y="0"/>
          <a:chExt cx="0" cy="0"/>
        </a:xfrm>
      </p:grpSpPr>
      <p:sp>
        <p:nvSpPr>
          <p:cNvPr id="2" name="Folientitel1"/>
          <p:cNvSpPr>
            <a:spLocks noGrp="1" noChangeArrowheads="1"/>
            <a:extLst>
              <a:ext uri="smNativeData"/>
            </a:extLst>
          </p:cNvSpPr>
          <p:nvPr>
            <p:ph type="title"/>
          </p:nvPr>
        </p:nvSpPr>
        <p:spPr>
          <a:xfrm>
            <a:off x="457200" y="274955"/>
            <a:ext cx="8229600" cy="1143000"/>
          </a:xfrm>
          <a:prstGeom prst="rect">
            <a:avLst/>
          </a:prstGeom>
          <a:noFill/>
          <a:ln w="12700" cap="flat" cmpd="sng" algn="ctr">
            <a:noFill/>
            <a:prstDash val="solid"/>
            <a:headEnd type="none" w="med" len="med"/>
            <a:tailEnd type="none" w="med" len="med"/>
          </a:ln>
          <a:effectLst/>
        </p:spPr>
        <p:txBody>
          <a:bodyPr/>
          <a:lstStyle/>
          <a:p>
            <a:endParaRPr/>
          </a:p>
        </p:txBody>
      </p:sp>
      <p:sp>
        <p:nvSpPr>
          <p:cNvPr id="3" name="Objekt1"/>
          <p:cNvSpPr>
            <a:spLocks noGrp="1" noChangeArrowheads="1"/>
            <a:extLst>
              <a:ext uri="smNativeData"/>
            </a:extLst>
          </p:cNvSpPr>
          <p:nvPr>
            <p:ph sz="half" idx="1"/>
          </p:nvPr>
        </p:nvSpPr>
        <p:spPr>
          <a:xfrm>
            <a:off x="457200" y="1600200"/>
            <a:ext cx="3964305" cy="4526280"/>
          </a:xfrm>
          <a:prstGeom prst="rect">
            <a:avLst/>
          </a:prstGeom>
          <a:noFill/>
          <a:ln w="12700" cap="flat" cmpd="sng" algn="ctr">
            <a:noFill/>
            <a:prstDash val="solid"/>
            <a:headEnd type="none" w="med" len="med"/>
            <a:tailEnd type="none" w="med" len="med"/>
          </a:ln>
          <a:effectLst/>
        </p:spPr>
        <p:txBody>
          <a:bodyPr/>
          <a:lstStyle/>
          <a:p>
            <a:endParaRPr/>
          </a:p>
        </p:txBody>
      </p:sp>
      <p:sp>
        <p:nvSpPr>
          <p:cNvPr id="4" name="Objekt3"/>
          <p:cNvSpPr>
            <a:spLocks noGrp="1" noChangeArrowheads="1"/>
            <a:extLst>
              <a:ext uri="smNativeData"/>
            </a:extLst>
          </p:cNvSpPr>
          <p:nvPr>
            <p:ph sz="quarter" idx="2"/>
          </p:nvPr>
        </p:nvSpPr>
        <p:spPr>
          <a:xfrm>
            <a:off x="4722495" y="1600200"/>
            <a:ext cx="3964305" cy="2112645"/>
          </a:xfrm>
          <a:prstGeom prst="rect">
            <a:avLst/>
          </a:prstGeom>
          <a:noFill/>
          <a:ln w="12700" cap="flat" cmpd="sng" algn="ctr">
            <a:noFill/>
            <a:prstDash val="solid"/>
            <a:headEnd type="none" w="med" len="med"/>
            <a:tailEnd type="none" w="med" len="med"/>
          </a:ln>
          <a:effectLst/>
        </p:spPr>
        <p:txBody>
          <a:bodyPr/>
          <a:lstStyle/>
          <a:p>
            <a:endParaRPr/>
          </a:p>
        </p:txBody>
      </p:sp>
      <p:sp>
        <p:nvSpPr>
          <p:cNvPr id="5" name="Objekt2"/>
          <p:cNvSpPr>
            <a:spLocks noGrp="1" noChangeArrowheads="1"/>
            <a:extLst>
              <a:ext uri="smNativeData"/>
            </a:extLst>
          </p:cNvSpPr>
          <p:nvPr>
            <p:ph sz="quarter" idx="3"/>
          </p:nvPr>
        </p:nvSpPr>
        <p:spPr>
          <a:xfrm>
            <a:off x="4722495" y="4013835"/>
            <a:ext cx="3964305" cy="2112645"/>
          </a:xfrm>
          <a:prstGeom prst="rect">
            <a:avLst/>
          </a:prstGeom>
          <a:noFill/>
          <a:ln w="12700" cap="flat" cmpd="sng" algn="ctr">
            <a:noFill/>
            <a:prstDash val="solid"/>
            <a:headEnd type="none" w="med" len="med"/>
            <a:tailEnd type="none" w="med" len="med"/>
          </a:ln>
          <a:effectLst/>
        </p:spPr>
        <p:txBody>
          <a:bodyPr/>
          <a:lstStyle/>
          <a:p>
            <a:endParaRPr/>
          </a:p>
        </p:txBody>
      </p:sp>
      <p:sp>
        <p:nvSpPr>
          <p:cNvPr id="6" name="Rectangle 6"/>
          <p:cNvSpPr>
            <a:spLocks noGrp="1" noChangeArrowheads="1"/>
          </p:cNvSpPr>
          <p:nvPr>
            <p:ph type="sldNum" sz="quarter" idx="10"/>
          </p:nvPr>
        </p:nvSpPr>
        <p:spPr bwMode="auto">
          <a:ln>
            <a:miter lim="800000"/>
          </a:ln>
        </p:spPr>
        <p:txBody>
          <a:bodyPr anchorCtr="0" compatLnSpc="1"/>
          <a:lstStyle>
            <a:lvl1pPr fontAlgn="base">
              <a:spcBef>
                <a:spcPct val="0"/>
              </a:spcBef>
              <a:spcAft>
                <a:spcPct val="0"/>
              </a:spcAft>
              <a:defRPr>
                <a:solidFill>
                  <a:srgbClr val="000000"/>
                </a:solidFill>
                <a:latin typeface="Arial" charset="0"/>
                <a:cs typeface="Arial" charset="0"/>
              </a:defRPr>
            </a:lvl1pPr>
          </a:lstStyle>
          <a:p>
            <a:pPr>
              <a:defRPr/>
            </a:pPr>
            <a:fld id="{D0935168-5026-423F-8F5B-6F95CC6CF0B6}" type="slidenum">
              <a:rPr lang="de-DE"/>
              <a:pPr>
                <a:defRPr/>
              </a:pPr>
              <a:t>‹Nr.›</a:t>
            </a:fld>
            <a:endParaRPr lang="de-DE" sz="1400"/>
          </a:p>
        </p:txBody>
      </p:sp>
      <p:sp>
        <p:nvSpPr>
          <p:cNvPr id="7" name="Rectangle 5"/>
          <p:cNvSpPr>
            <a:spLocks noGrp="1" noChangeArrowheads="1"/>
          </p:cNvSpPr>
          <p:nvPr>
            <p:ph type="ftr" sz="quarter" idx="11"/>
          </p:nvPr>
        </p:nvSpPr>
        <p:spPr bwMode="auto">
          <a:ln>
            <a:miter lim="800000"/>
          </a:ln>
        </p:spPr>
        <p:txBody>
          <a:bodyPr anchorCtr="0" compatLnSpc="1"/>
          <a:lstStyle>
            <a:lvl1pPr fontAlgn="base">
              <a:spcBef>
                <a:spcPct val="0"/>
              </a:spcBef>
              <a:spcAft>
                <a:spcPct val="0"/>
              </a:spcAft>
              <a:defRPr>
                <a:solidFill>
                  <a:srgbClr val="000000"/>
                </a:solidFill>
                <a:latin typeface="Arial" charset="0"/>
                <a:cs typeface="Arial" charset="0"/>
              </a:defRPr>
            </a:lvl1pPr>
          </a:lstStyle>
          <a:p>
            <a:pPr>
              <a:defRPr/>
            </a:pPr>
            <a:endParaRPr lang="de-DE"/>
          </a:p>
        </p:txBody>
      </p:sp>
      <p:sp>
        <p:nvSpPr>
          <p:cNvPr id="8" name="Rectangle 4"/>
          <p:cNvSpPr>
            <a:spLocks noGrp="1" noChangeArrowheads="1"/>
          </p:cNvSpPr>
          <p:nvPr>
            <p:ph type="dt" sz="half" idx="12"/>
          </p:nvPr>
        </p:nvSpPr>
        <p:spPr bwMode="auto">
          <a:ln>
            <a:miter lim="800000"/>
          </a:ln>
        </p:spPr>
        <p:txBody>
          <a:bodyPr anchorCtr="0" compatLnSpc="1"/>
          <a:lstStyle>
            <a:lvl1pPr fontAlgn="base">
              <a:spcBef>
                <a:spcPct val="0"/>
              </a:spcBef>
              <a:spcAft>
                <a:spcPct val="0"/>
              </a:spcAft>
              <a:defRPr>
                <a:solidFill>
                  <a:srgbClr val="000000"/>
                </a:solidFill>
                <a:latin typeface="Arial" charset="0"/>
                <a:cs typeface="Arial" charset="0"/>
              </a:defRPr>
            </a:lvl1pPr>
          </a:lstStyle>
          <a:p>
            <a:pPr>
              <a:defRPr/>
            </a:pPr>
            <a:endParaRPr lang="de-DE"/>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woObjAndObj" preserve="1">
  <p:cSld name="Titel und zwei Spalten, linke Spalte geteilt">
    <p:spTree>
      <p:nvGrpSpPr>
        <p:cNvPr id="1" name=""/>
        <p:cNvGrpSpPr/>
        <p:nvPr/>
      </p:nvGrpSpPr>
      <p:grpSpPr>
        <a:xfrm>
          <a:off x="0" y="0"/>
          <a:ext cx="0" cy="0"/>
          <a:chOff x="0" y="0"/>
          <a:chExt cx="0" cy="0"/>
        </a:xfrm>
      </p:grpSpPr>
      <p:sp>
        <p:nvSpPr>
          <p:cNvPr id="2" name="Folientitel1"/>
          <p:cNvSpPr>
            <a:spLocks noGrp="1" noChangeArrowheads="1"/>
            <a:extLst>
              <a:ext uri="smNativeData"/>
            </a:extLst>
          </p:cNvSpPr>
          <p:nvPr>
            <p:ph type="title"/>
          </p:nvPr>
        </p:nvSpPr>
        <p:spPr>
          <a:xfrm>
            <a:off x="457200" y="274955"/>
            <a:ext cx="8229600" cy="1143000"/>
          </a:xfrm>
          <a:prstGeom prst="rect">
            <a:avLst/>
          </a:prstGeom>
          <a:noFill/>
          <a:ln w="12700" cap="flat" cmpd="sng" algn="ctr">
            <a:noFill/>
            <a:prstDash val="solid"/>
            <a:headEnd type="none" w="med" len="med"/>
            <a:tailEnd type="none" w="med" len="med"/>
          </a:ln>
          <a:effectLst/>
        </p:spPr>
        <p:txBody>
          <a:bodyPr/>
          <a:lstStyle/>
          <a:p>
            <a:endParaRPr/>
          </a:p>
        </p:txBody>
      </p:sp>
      <p:sp>
        <p:nvSpPr>
          <p:cNvPr id="3" name="Objekt1"/>
          <p:cNvSpPr>
            <a:spLocks noGrp="1" noChangeArrowheads="1"/>
            <a:extLst>
              <a:ext uri="smNativeData"/>
            </a:extLst>
          </p:cNvSpPr>
          <p:nvPr>
            <p:ph sz="quarter" idx="1"/>
          </p:nvPr>
        </p:nvSpPr>
        <p:spPr>
          <a:xfrm>
            <a:off x="457200" y="1600200"/>
            <a:ext cx="3964305" cy="2112645"/>
          </a:xfrm>
          <a:prstGeom prst="rect">
            <a:avLst/>
          </a:prstGeom>
          <a:noFill/>
          <a:ln w="12700" cap="flat" cmpd="sng" algn="ctr">
            <a:noFill/>
            <a:prstDash val="solid"/>
            <a:headEnd type="none" w="med" len="med"/>
            <a:tailEnd type="none" w="med" len="med"/>
          </a:ln>
          <a:effectLst/>
        </p:spPr>
        <p:txBody>
          <a:bodyPr/>
          <a:lstStyle/>
          <a:p>
            <a:endParaRPr/>
          </a:p>
        </p:txBody>
      </p:sp>
      <p:sp>
        <p:nvSpPr>
          <p:cNvPr id="4" name="Objekt3"/>
          <p:cNvSpPr>
            <a:spLocks noGrp="1" noChangeArrowheads="1"/>
            <a:extLst>
              <a:ext uri="smNativeData"/>
            </a:extLst>
          </p:cNvSpPr>
          <p:nvPr>
            <p:ph sz="quarter" idx="2"/>
          </p:nvPr>
        </p:nvSpPr>
        <p:spPr>
          <a:xfrm>
            <a:off x="457200" y="4013835"/>
            <a:ext cx="3964305" cy="2112645"/>
          </a:xfrm>
          <a:prstGeom prst="rect">
            <a:avLst/>
          </a:prstGeom>
          <a:noFill/>
          <a:ln w="12700" cap="flat" cmpd="sng" algn="ctr">
            <a:noFill/>
            <a:prstDash val="solid"/>
            <a:headEnd type="none" w="med" len="med"/>
            <a:tailEnd type="none" w="med" len="med"/>
          </a:ln>
          <a:effectLst/>
        </p:spPr>
        <p:txBody>
          <a:bodyPr/>
          <a:lstStyle/>
          <a:p>
            <a:endParaRPr/>
          </a:p>
        </p:txBody>
      </p:sp>
      <p:sp>
        <p:nvSpPr>
          <p:cNvPr id="5" name="Objekt2"/>
          <p:cNvSpPr>
            <a:spLocks noGrp="1" noChangeArrowheads="1"/>
            <a:extLst>
              <a:ext uri="smNativeData"/>
            </a:extLst>
          </p:cNvSpPr>
          <p:nvPr>
            <p:ph sz="half" idx="3"/>
          </p:nvPr>
        </p:nvSpPr>
        <p:spPr>
          <a:xfrm>
            <a:off x="4722495" y="1600200"/>
            <a:ext cx="3964305" cy="4526280"/>
          </a:xfrm>
          <a:prstGeom prst="rect">
            <a:avLst/>
          </a:prstGeom>
          <a:noFill/>
          <a:ln w="12700" cap="flat" cmpd="sng" algn="ctr">
            <a:noFill/>
            <a:prstDash val="solid"/>
            <a:headEnd type="none" w="med" len="med"/>
            <a:tailEnd type="none" w="med" len="med"/>
          </a:ln>
          <a:effectLst/>
        </p:spPr>
        <p:txBody>
          <a:bodyPr/>
          <a:lstStyle/>
          <a:p>
            <a:endParaRPr/>
          </a:p>
        </p:txBody>
      </p:sp>
      <p:sp>
        <p:nvSpPr>
          <p:cNvPr id="6" name="Rectangle 6"/>
          <p:cNvSpPr>
            <a:spLocks noGrp="1" noChangeArrowheads="1"/>
          </p:cNvSpPr>
          <p:nvPr>
            <p:ph type="sldNum" sz="quarter" idx="10"/>
          </p:nvPr>
        </p:nvSpPr>
        <p:spPr bwMode="auto">
          <a:ln>
            <a:miter lim="800000"/>
          </a:ln>
        </p:spPr>
        <p:txBody>
          <a:bodyPr anchorCtr="0" compatLnSpc="1"/>
          <a:lstStyle>
            <a:lvl1pPr fontAlgn="base">
              <a:spcBef>
                <a:spcPct val="0"/>
              </a:spcBef>
              <a:spcAft>
                <a:spcPct val="0"/>
              </a:spcAft>
              <a:defRPr>
                <a:solidFill>
                  <a:srgbClr val="000000"/>
                </a:solidFill>
                <a:latin typeface="Arial" charset="0"/>
                <a:cs typeface="Arial" charset="0"/>
              </a:defRPr>
            </a:lvl1pPr>
          </a:lstStyle>
          <a:p>
            <a:pPr>
              <a:defRPr/>
            </a:pPr>
            <a:fld id="{C4EBE5A9-5930-42E4-B618-56D1DDB856A2}" type="slidenum">
              <a:rPr lang="de-DE"/>
              <a:pPr>
                <a:defRPr/>
              </a:pPr>
              <a:t>‹Nr.›</a:t>
            </a:fld>
            <a:endParaRPr lang="de-DE" sz="1400"/>
          </a:p>
        </p:txBody>
      </p:sp>
      <p:sp>
        <p:nvSpPr>
          <p:cNvPr id="7" name="Rectangle 5"/>
          <p:cNvSpPr>
            <a:spLocks noGrp="1" noChangeArrowheads="1"/>
          </p:cNvSpPr>
          <p:nvPr>
            <p:ph type="ftr" sz="quarter" idx="11"/>
          </p:nvPr>
        </p:nvSpPr>
        <p:spPr bwMode="auto">
          <a:ln>
            <a:miter lim="800000"/>
          </a:ln>
        </p:spPr>
        <p:txBody>
          <a:bodyPr anchorCtr="0" compatLnSpc="1"/>
          <a:lstStyle>
            <a:lvl1pPr fontAlgn="base">
              <a:spcBef>
                <a:spcPct val="0"/>
              </a:spcBef>
              <a:spcAft>
                <a:spcPct val="0"/>
              </a:spcAft>
              <a:defRPr>
                <a:solidFill>
                  <a:srgbClr val="000000"/>
                </a:solidFill>
                <a:latin typeface="Arial" charset="0"/>
                <a:cs typeface="Arial" charset="0"/>
              </a:defRPr>
            </a:lvl1pPr>
          </a:lstStyle>
          <a:p>
            <a:pPr>
              <a:defRPr/>
            </a:pPr>
            <a:endParaRPr lang="de-DE"/>
          </a:p>
        </p:txBody>
      </p:sp>
      <p:sp>
        <p:nvSpPr>
          <p:cNvPr id="8" name="Rectangle 4"/>
          <p:cNvSpPr>
            <a:spLocks noGrp="1" noChangeArrowheads="1"/>
          </p:cNvSpPr>
          <p:nvPr>
            <p:ph type="dt" sz="half" idx="12"/>
          </p:nvPr>
        </p:nvSpPr>
        <p:spPr bwMode="auto">
          <a:ln>
            <a:miter lim="800000"/>
          </a:ln>
        </p:spPr>
        <p:txBody>
          <a:bodyPr anchorCtr="0" compatLnSpc="1"/>
          <a:lstStyle>
            <a:lvl1pPr fontAlgn="base">
              <a:spcBef>
                <a:spcPct val="0"/>
              </a:spcBef>
              <a:spcAft>
                <a:spcPct val="0"/>
              </a:spcAft>
              <a:defRPr>
                <a:solidFill>
                  <a:srgbClr val="000000"/>
                </a:solidFill>
                <a:latin typeface="Arial" charset="0"/>
                <a:cs typeface="Arial" charset="0"/>
              </a:defRPr>
            </a:lvl1pPr>
          </a:lstStyle>
          <a:p>
            <a:pPr>
              <a:defRPr/>
            </a:pPr>
            <a:endParaRPr lang="de-DE"/>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twoTxTwoObj" preserve="1">
  <p:cSld name="Titel und zwei Zeilen, untere Zeile geteilt">
    <p:spTree>
      <p:nvGrpSpPr>
        <p:cNvPr id="1" name=""/>
        <p:cNvGrpSpPr/>
        <p:nvPr/>
      </p:nvGrpSpPr>
      <p:grpSpPr>
        <a:xfrm>
          <a:off x="0" y="0"/>
          <a:ext cx="0" cy="0"/>
          <a:chOff x="0" y="0"/>
          <a:chExt cx="0" cy="0"/>
        </a:xfrm>
      </p:grpSpPr>
      <p:sp>
        <p:nvSpPr>
          <p:cNvPr id="2" name="Folientitel1"/>
          <p:cNvSpPr>
            <a:spLocks noGrp="1" noChangeArrowheads="1"/>
            <a:extLst>
              <a:ext uri="smNativeData"/>
            </a:extLst>
          </p:cNvSpPr>
          <p:nvPr>
            <p:ph type="title"/>
          </p:nvPr>
        </p:nvSpPr>
        <p:spPr>
          <a:xfrm>
            <a:off x="457200" y="274955"/>
            <a:ext cx="8229600" cy="1143000"/>
          </a:xfrm>
          <a:prstGeom prst="rect">
            <a:avLst/>
          </a:prstGeom>
          <a:noFill/>
          <a:ln w="12700" cap="flat" cmpd="sng" algn="ctr">
            <a:noFill/>
            <a:prstDash val="solid"/>
            <a:headEnd type="none" w="med" len="med"/>
            <a:tailEnd type="none" w="med" len="med"/>
          </a:ln>
          <a:effectLst/>
        </p:spPr>
        <p:txBody>
          <a:bodyPr/>
          <a:lstStyle/>
          <a:p>
            <a:endParaRPr/>
          </a:p>
        </p:txBody>
      </p:sp>
      <p:sp>
        <p:nvSpPr>
          <p:cNvPr id="3" name="Objekt1"/>
          <p:cNvSpPr>
            <a:spLocks noGrp="1" noChangeArrowheads="1"/>
            <a:extLst>
              <a:ext uri="smNativeData"/>
            </a:extLst>
          </p:cNvSpPr>
          <p:nvPr>
            <p:ph sz="half" idx="1"/>
          </p:nvPr>
        </p:nvSpPr>
        <p:spPr>
          <a:xfrm>
            <a:off x="457200" y="1600200"/>
            <a:ext cx="8229600" cy="2112645"/>
          </a:xfrm>
          <a:prstGeom prst="rect">
            <a:avLst/>
          </a:prstGeom>
          <a:noFill/>
          <a:ln w="12700" cap="flat" cmpd="sng" algn="ctr">
            <a:noFill/>
            <a:prstDash val="solid"/>
            <a:headEnd type="none" w="med" len="med"/>
            <a:tailEnd type="none" w="med" len="med"/>
          </a:ln>
          <a:effectLst/>
        </p:spPr>
        <p:txBody>
          <a:bodyPr/>
          <a:lstStyle/>
          <a:p>
            <a:endParaRPr/>
          </a:p>
        </p:txBody>
      </p:sp>
      <p:sp>
        <p:nvSpPr>
          <p:cNvPr id="4" name="Objekt3"/>
          <p:cNvSpPr>
            <a:spLocks noGrp="1" noChangeArrowheads="1"/>
            <a:extLst>
              <a:ext uri="smNativeData"/>
            </a:extLst>
          </p:cNvSpPr>
          <p:nvPr>
            <p:ph sz="quarter" idx="2"/>
          </p:nvPr>
        </p:nvSpPr>
        <p:spPr>
          <a:xfrm>
            <a:off x="457200" y="4013835"/>
            <a:ext cx="3964305" cy="2112645"/>
          </a:xfrm>
          <a:prstGeom prst="rect">
            <a:avLst/>
          </a:prstGeom>
          <a:noFill/>
          <a:ln w="12700" cap="flat" cmpd="sng" algn="ctr">
            <a:noFill/>
            <a:prstDash val="solid"/>
            <a:headEnd type="none" w="med" len="med"/>
            <a:tailEnd type="none" w="med" len="med"/>
          </a:ln>
          <a:effectLst/>
        </p:spPr>
        <p:txBody>
          <a:bodyPr/>
          <a:lstStyle/>
          <a:p>
            <a:endParaRPr/>
          </a:p>
        </p:txBody>
      </p:sp>
      <p:sp>
        <p:nvSpPr>
          <p:cNvPr id="5" name="Objekt2"/>
          <p:cNvSpPr>
            <a:spLocks noGrp="1" noChangeArrowheads="1"/>
            <a:extLst>
              <a:ext uri="smNativeData"/>
            </a:extLst>
          </p:cNvSpPr>
          <p:nvPr>
            <p:ph sz="quarter" idx="3"/>
          </p:nvPr>
        </p:nvSpPr>
        <p:spPr>
          <a:xfrm>
            <a:off x="4722495" y="4013835"/>
            <a:ext cx="3964305" cy="2112645"/>
          </a:xfrm>
          <a:prstGeom prst="rect">
            <a:avLst/>
          </a:prstGeom>
          <a:noFill/>
          <a:ln w="12700" cap="flat" cmpd="sng" algn="ctr">
            <a:noFill/>
            <a:prstDash val="solid"/>
            <a:headEnd type="none" w="med" len="med"/>
            <a:tailEnd type="none" w="med" len="med"/>
          </a:ln>
          <a:effectLst/>
        </p:spPr>
        <p:txBody>
          <a:bodyPr/>
          <a:lstStyle/>
          <a:p>
            <a:endParaRPr/>
          </a:p>
        </p:txBody>
      </p:sp>
      <p:sp>
        <p:nvSpPr>
          <p:cNvPr id="6" name="Rectangle 6"/>
          <p:cNvSpPr>
            <a:spLocks noGrp="1" noChangeArrowheads="1"/>
          </p:cNvSpPr>
          <p:nvPr>
            <p:ph type="sldNum" sz="quarter" idx="10"/>
          </p:nvPr>
        </p:nvSpPr>
        <p:spPr bwMode="auto">
          <a:ln>
            <a:miter lim="800000"/>
          </a:ln>
        </p:spPr>
        <p:txBody>
          <a:bodyPr anchorCtr="0" compatLnSpc="1"/>
          <a:lstStyle>
            <a:lvl1pPr fontAlgn="base">
              <a:spcBef>
                <a:spcPct val="0"/>
              </a:spcBef>
              <a:spcAft>
                <a:spcPct val="0"/>
              </a:spcAft>
              <a:defRPr>
                <a:solidFill>
                  <a:srgbClr val="000000"/>
                </a:solidFill>
                <a:latin typeface="Arial" charset="0"/>
                <a:cs typeface="Arial" charset="0"/>
              </a:defRPr>
            </a:lvl1pPr>
          </a:lstStyle>
          <a:p>
            <a:pPr>
              <a:defRPr/>
            </a:pPr>
            <a:fld id="{FFEA1B63-6D6D-4210-847B-F7C1D16C8892}" type="slidenum">
              <a:rPr lang="de-DE"/>
              <a:pPr>
                <a:defRPr/>
              </a:pPr>
              <a:t>‹Nr.›</a:t>
            </a:fld>
            <a:endParaRPr lang="de-DE" sz="1400"/>
          </a:p>
        </p:txBody>
      </p:sp>
      <p:sp>
        <p:nvSpPr>
          <p:cNvPr id="7" name="Rectangle 5"/>
          <p:cNvSpPr>
            <a:spLocks noGrp="1" noChangeArrowheads="1"/>
          </p:cNvSpPr>
          <p:nvPr>
            <p:ph type="ftr" sz="quarter" idx="11"/>
          </p:nvPr>
        </p:nvSpPr>
        <p:spPr bwMode="auto">
          <a:ln>
            <a:miter lim="800000"/>
          </a:ln>
        </p:spPr>
        <p:txBody>
          <a:bodyPr anchorCtr="0" compatLnSpc="1"/>
          <a:lstStyle>
            <a:lvl1pPr fontAlgn="base">
              <a:spcBef>
                <a:spcPct val="0"/>
              </a:spcBef>
              <a:spcAft>
                <a:spcPct val="0"/>
              </a:spcAft>
              <a:defRPr>
                <a:solidFill>
                  <a:srgbClr val="000000"/>
                </a:solidFill>
                <a:latin typeface="Arial" charset="0"/>
                <a:cs typeface="Arial" charset="0"/>
              </a:defRPr>
            </a:lvl1pPr>
          </a:lstStyle>
          <a:p>
            <a:pPr>
              <a:defRPr/>
            </a:pPr>
            <a:endParaRPr lang="de-DE"/>
          </a:p>
        </p:txBody>
      </p:sp>
      <p:sp>
        <p:nvSpPr>
          <p:cNvPr id="8" name="Rectangle 4"/>
          <p:cNvSpPr>
            <a:spLocks noGrp="1" noChangeArrowheads="1"/>
          </p:cNvSpPr>
          <p:nvPr>
            <p:ph type="dt" sz="half" idx="12"/>
          </p:nvPr>
        </p:nvSpPr>
        <p:spPr bwMode="auto">
          <a:ln>
            <a:miter lim="800000"/>
          </a:ln>
        </p:spPr>
        <p:txBody>
          <a:bodyPr anchorCtr="0" compatLnSpc="1"/>
          <a:lstStyle>
            <a:lvl1pPr fontAlgn="base">
              <a:spcBef>
                <a:spcPct val="0"/>
              </a:spcBef>
              <a:spcAft>
                <a:spcPct val="0"/>
              </a:spcAft>
              <a:defRPr>
                <a:solidFill>
                  <a:srgbClr val="000000"/>
                </a:solidFill>
                <a:latin typeface="Arial" charset="0"/>
                <a:cs typeface="Arial" charset="0"/>
              </a:defRPr>
            </a:lvl1pPr>
          </a:lstStyle>
          <a:p>
            <a:pPr>
              <a:defRPr/>
            </a:pPr>
            <a:endParaRPr lang="de-DE"/>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OverTx" preserve="1">
  <p:cSld name="Titel und zwei Zeilen, obere Zeile geteilt">
    <p:spTree>
      <p:nvGrpSpPr>
        <p:cNvPr id="1" name=""/>
        <p:cNvGrpSpPr/>
        <p:nvPr/>
      </p:nvGrpSpPr>
      <p:grpSpPr>
        <a:xfrm>
          <a:off x="0" y="0"/>
          <a:ext cx="0" cy="0"/>
          <a:chOff x="0" y="0"/>
          <a:chExt cx="0" cy="0"/>
        </a:xfrm>
      </p:grpSpPr>
      <p:sp>
        <p:nvSpPr>
          <p:cNvPr id="2" name="Folientitel1"/>
          <p:cNvSpPr>
            <a:spLocks noGrp="1" noChangeArrowheads="1"/>
            <a:extLst>
              <a:ext uri="smNativeData"/>
            </a:extLst>
          </p:cNvSpPr>
          <p:nvPr>
            <p:ph type="title"/>
          </p:nvPr>
        </p:nvSpPr>
        <p:spPr>
          <a:xfrm>
            <a:off x="457200" y="274955"/>
            <a:ext cx="8229600" cy="1143000"/>
          </a:xfrm>
          <a:prstGeom prst="rect">
            <a:avLst/>
          </a:prstGeom>
          <a:noFill/>
          <a:ln w="12700" cap="flat" cmpd="sng" algn="ctr">
            <a:noFill/>
            <a:prstDash val="solid"/>
            <a:headEnd type="none" w="med" len="med"/>
            <a:tailEnd type="none" w="med" len="med"/>
          </a:ln>
          <a:effectLst/>
        </p:spPr>
        <p:txBody>
          <a:bodyPr/>
          <a:lstStyle/>
          <a:p>
            <a:endParaRPr/>
          </a:p>
        </p:txBody>
      </p:sp>
      <p:sp>
        <p:nvSpPr>
          <p:cNvPr id="3" name="Objekt1"/>
          <p:cNvSpPr>
            <a:spLocks noGrp="1" noChangeArrowheads="1"/>
            <a:extLst>
              <a:ext uri="smNativeData"/>
            </a:extLst>
          </p:cNvSpPr>
          <p:nvPr>
            <p:ph sz="quarter" idx="1"/>
          </p:nvPr>
        </p:nvSpPr>
        <p:spPr>
          <a:xfrm>
            <a:off x="457200" y="1600200"/>
            <a:ext cx="3964305" cy="2112645"/>
          </a:xfrm>
          <a:prstGeom prst="rect">
            <a:avLst/>
          </a:prstGeom>
          <a:noFill/>
          <a:ln w="12700" cap="flat" cmpd="sng" algn="ctr">
            <a:noFill/>
            <a:prstDash val="solid"/>
            <a:headEnd type="none" w="med" len="med"/>
            <a:tailEnd type="none" w="med" len="med"/>
          </a:ln>
          <a:effectLst/>
        </p:spPr>
        <p:txBody>
          <a:bodyPr/>
          <a:lstStyle/>
          <a:p>
            <a:endParaRPr/>
          </a:p>
        </p:txBody>
      </p:sp>
      <p:sp>
        <p:nvSpPr>
          <p:cNvPr id="4" name="Objekt3"/>
          <p:cNvSpPr>
            <a:spLocks noGrp="1" noChangeArrowheads="1"/>
            <a:extLst>
              <a:ext uri="smNativeData"/>
            </a:extLst>
          </p:cNvSpPr>
          <p:nvPr>
            <p:ph sz="quarter" idx="2"/>
          </p:nvPr>
        </p:nvSpPr>
        <p:spPr>
          <a:xfrm>
            <a:off x="4722495" y="1600200"/>
            <a:ext cx="3964305" cy="2112645"/>
          </a:xfrm>
          <a:prstGeom prst="rect">
            <a:avLst/>
          </a:prstGeom>
          <a:noFill/>
          <a:ln w="12700" cap="flat" cmpd="sng" algn="ctr">
            <a:noFill/>
            <a:prstDash val="solid"/>
            <a:headEnd type="none" w="med" len="med"/>
            <a:tailEnd type="none" w="med" len="med"/>
          </a:ln>
          <a:effectLst/>
        </p:spPr>
        <p:txBody>
          <a:bodyPr/>
          <a:lstStyle/>
          <a:p>
            <a:endParaRPr/>
          </a:p>
        </p:txBody>
      </p:sp>
      <p:sp>
        <p:nvSpPr>
          <p:cNvPr id="5" name="Objekt2"/>
          <p:cNvSpPr>
            <a:spLocks noGrp="1" noChangeArrowheads="1"/>
            <a:extLst>
              <a:ext uri="smNativeData"/>
            </a:extLst>
          </p:cNvSpPr>
          <p:nvPr>
            <p:ph sz="half" idx="3"/>
          </p:nvPr>
        </p:nvSpPr>
        <p:spPr>
          <a:xfrm>
            <a:off x="457200" y="4013835"/>
            <a:ext cx="8229600" cy="2112645"/>
          </a:xfrm>
          <a:prstGeom prst="rect">
            <a:avLst/>
          </a:prstGeom>
          <a:noFill/>
          <a:ln w="12700" cap="flat" cmpd="sng" algn="ctr">
            <a:noFill/>
            <a:prstDash val="solid"/>
            <a:headEnd type="none" w="med" len="med"/>
            <a:tailEnd type="none" w="med" len="med"/>
          </a:ln>
          <a:effectLst/>
        </p:spPr>
        <p:txBody>
          <a:bodyPr/>
          <a:lstStyle/>
          <a:p>
            <a:endParaRPr/>
          </a:p>
        </p:txBody>
      </p:sp>
      <p:sp>
        <p:nvSpPr>
          <p:cNvPr id="6" name="Rectangle 6"/>
          <p:cNvSpPr>
            <a:spLocks noGrp="1" noChangeArrowheads="1"/>
          </p:cNvSpPr>
          <p:nvPr>
            <p:ph type="sldNum" sz="quarter" idx="10"/>
          </p:nvPr>
        </p:nvSpPr>
        <p:spPr bwMode="auto">
          <a:ln>
            <a:miter lim="800000"/>
          </a:ln>
        </p:spPr>
        <p:txBody>
          <a:bodyPr anchorCtr="0" compatLnSpc="1"/>
          <a:lstStyle>
            <a:lvl1pPr fontAlgn="base">
              <a:spcBef>
                <a:spcPct val="0"/>
              </a:spcBef>
              <a:spcAft>
                <a:spcPct val="0"/>
              </a:spcAft>
              <a:defRPr>
                <a:solidFill>
                  <a:srgbClr val="000000"/>
                </a:solidFill>
                <a:latin typeface="Arial" charset="0"/>
                <a:cs typeface="Arial" charset="0"/>
              </a:defRPr>
            </a:lvl1pPr>
          </a:lstStyle>
          <a:p>
            <a:pPr>
              <a:defRPr/>
            </a:pPr>
            <a:fld id="{2CC9A759-A63C-45BB-849A-87AC284475A1}" type="slidenum">
              <a:rPr lang="de-DE"/>
              <a:pPr>
                <a:defRPr/>
              </a:pPr>
              <a:t>‹Nr.›</a:t>
            </a:fld>
            <a:endParaRPr lang="de-DE" sz="1400"/>
          </a:p>
        </p:txBody>
      </p:sp>
      <p:sp>
        <p:nvSpPr>
          <p:cNvPr id="7" name="Rectangle 5"/>
          <p:cNvSpPr>
            <a:spLocks noGrp="1" noChangeArrowheads="1"/>
          </p:cNvSpPr>
          <p:nvPr>
            <p:ph type="ftr" sz="quarter" idx="11"/>
          </p:nvPr>
        </p:nvSpPr>
        <p:spPr bwMode="auto">
          <a:ln>
            <a:miter lim="800000"/>
          </a:ln>
        </p:spPr>
        <p:txBody>
          <a:bodyPr anchorCtr="0" compatLnSpc="1"/>
          <a:lstStyle>
            <a:lvl1pPr fontAlgn="base">
              <a:spcBef>
                <a:spcPct val="0"/>
              </a:spcBef>
              <a:spcAft>
                <a:spcPct val="0"/>
              </a:spcAft>
              <a:defRPr>
                <a:solidFill>
                  <a:srgbClr val="000000"/>
                </a:solidFill>
                <a:latin typeface="Arial" charset="0"/>
                <a:cs typeface="Arial" charset="0"/>
              </a:defRPr>
            </a:lvl1pPr>
          </a:lstStyle>
          <a:p>
            <a:pPr>
              <a:defRPr/>
            </a:pPr>
            <a:endParaRPr lang="de-DE"/>
          </a:p>
        </p:txBody>
      </p:sp>
      <p:sp>
        <p:nvSpPr>
          <p:cNvPr id="8" name="Rectangle 4"/>
          <p:cNvSpPr>
            <a:spLocks noGrp="1" noChangeArrowheads="1"/>
          </p:cNvSpPr>
          <p:nvPr>
            <p:ph type="dt" sz="half" idx="12"/>
          </p:nvPr>
        </p:nvSpPr>
        <p:spPr bwMode="auto">
          <a:ln>
            <a:miter lim="800000"/>
          </a:ln>
        </p:spPr>
        <p:txBody>
          <a:bodyPr anchorCtr="0" compatLnSpc="1"/>
          <a:lstStyle>
            <a:lvl1pPr fontAlgn="base">
              <a:spcBef>
                <a:spcPct val="0"/>
              </a:spcBef>
              <a:spcAft>
                <a:spcPct val="0"/>
              </a:spcAft>
              <a:defRPr>
                <a:solidFill>
                  <a:srgbClr val="000000"/>
                </a:solidFill>
                <a:latin typeface="Arial" charset="0"/>
                <a:cs typeface="Arial" charset="0"/>
              </a:defRPr>
            </a:lvl1pPr>
          </a:lstStyle>
          <a:p>
            <a:pPr>
              <a:defRPr/>
            </a:pPr>
            <a:endParaRPr lang="de-DE"/>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Folientitel1"/>
          <p:cNvSpPr>
            <a:spLocks noGrp="1" noChangeArrowheads="1"/>
            <a:extLst>
              <a:ext uri="smNativeData"/>
            </a:extLst>
          </p:cNvSpPr>
          <p:nvPr>
            <p:ph type="ctrTitle"/>
          </p:nvPr>
        </p:nvSpPr>
        <p:spPr>
          <a:xfrm>
            <a:off x="685800" y="2132330"/>
            <a:ext cx="7772400" cy="1385570"/>
          </a:xfrm>
          <a:prstGeom prst="rect">
            <a:avLst/>
          </a:prstGeom>
          <a:noFill/>
          <a:ln w="12700" cap="flat" cmpd="sng" algn="ctr">
            <a:noFill/>
            <a:prstDash val="solid"/>
            <a:headEnd type="none" w="med" len="med"/>
            <a:tailEnd type="none" w="med" len="med"/>
          </a:ln>
          <a:effectLst/>
        </p:spPr>
        <p:txBody>
          <a:bodyPr/>
          <a:lstStyle/>
          <a:p>
            <a:endParaRPr/>
          </a:p>
        </p:txBody>
      </p:sp>
      <p:sp>
        <p:nvSpPr>
          <p:cNvPr id="3" name="Folienuntertitel1"/>
          <p:cNvSpPr>
            <a:spLocks noGrp="1" noChangeArrowheads="1"/>
            <a:extLst>
              <a:ext uri="smNativeData"/>
            </a:extLst>
          </p:cNvSpPr>
          <p:nvPr>
            <p:ph type="subTitle" idx="1"/>
          </p:nvPr>
        </p:nvSpPr>
        <p:spPr>
          <a:xfrm>
            <a:off x="1371600" y="3881120"/>
            <a:ext cx="6400800" cy="1762760"/>
          </a:xfrm>
          <a:prstGeom prst="rect">
            <a:avLst/>
          </a:prstGeom>
          <a:noFill/>
          <a:ln w="12700" cap="flat" cmpd="sng" algn="ctr">
            <a:noFill/>
            <a:prstDash val="solid"/>
            <a:headEnd type="none" w="med" len="med"/>
            <a:tailEnd type="none" w="med" len="med"/>
          </a:ln>
          <a:effectLst/>
        </p:spPr>
        <p:txBody>
          <a:bodyPr/>
          <a:lstStyle>
            <a:lvl1pPr marL="342900" marR="0" indent="-342900" algn="ctr" defTabSz="914400">
              <a:lnSpc>
                <a:spcPct val="100000"/>
              </a:lnSpc>
              <a:spcBef>
                <a:spcPts val="0"/>
              </a:spcBef>
              <a:spcAft>
                <a:spcPts val="0"/>
              </a:spcAft>
              <a:buNone/>
              <a:tabLst/>
              <a:defRPr sz="3200" b="0" i="0" u="none" strike="noStrike" kern="1" spc="0" baseline="0">
                <a:solidFill>
                  <a:schemeClr val="tx1"/>
                </a:solidFill>
                <a:effectLst/>
                <a:latin typeface="Arial" pitchFamily="2" charset="0"/>
                <a:ea typeface="Arial" pitchFamily="2" charset="0"/>
                <a:cs typeface="Arial" pitchFamily="2" charset="0"/>
              </a:defRPr>
            </a:lvl1pPr>
            <a:lvl2pPr marL="742950" marR="0" indent="-285750" algn="ctr" defTabSz="914400">
              <a:lnSpc>
                <a:spcPct val="100000"/>
              </a:lnSpc>
              <a:spcBef>
                <a:spcPts val="0"/>
              </a:spcBef>
              <a:spcAft>
                <a:spcPts val="0"/>
              </a:spcAft>
              <a:buNone/>
              <a:tabLst/>
              <a:defRPr sz="2800" b="0" i="0" u="none" strike="noStrike" kern="1" spc="0" baseline="0">
                <a:solidFill>
                  <a:schemeClr val="tx1"/>
                </a:solidFill>
                <a:effectLst/>
                <a:latin typeface="Arial" pitchFamily="2" charset="0"/>
                <a:ea typeface="Arial" pitchFamily="2" charset="0"/>
                <a:cs typeface="Arial" pitchFamily="2" charset="0"/>
              </a:defRPr>
            </a:lvl2pPr>
            <a:lvl3pPr marL="1143000" marR="0" indent="-228600" algn="ctr" defTabSz="914400">
              <a:lnSpc>
                <a:spcPct val="100000"/>
              </a:lnSpc>
              <a:spcBef>
                <a:spcPts val="0"/>
              </a:spcBef>
              <a:spcAft>
                <a:spcPts val="0"/>
              </a:spcAft>
              <a:buNone/>
              <a:tabLst/>
              <a:defRPr sz="2400" b="0" i="0" u="none" strike="noStrike" kern="1" spc="0" baseline="0">
                <a:solidFill>
                  <a:schemeClr val="tx1"/>
                </a:solidFill>
                <a:effectLst/>
                <a:latin typeface="Arial" pitchFamily="2" charset="0"/>
                <a:ea typeface="Arial" pitchFamily="2" charset="0"/>
                <a:cs typeface="Arial" pitchFamily="2" charset="0"/>
              </a:defRPr>
            </a:lvl3pPr>
            <a:lvl4pPr marL="1600200" marR="0" indent="-228600" algn="ctr" defTabSz="914400">
              <a:lnSpc>
                <a:spcPct val="100000"/>
              </a:lnSpc>
              <a:spcBef>
                <a:spcPts val="0"/>
              </a:spcBef>
              <a:spcAft>
                <a:spcPts val="0"/>
              </a:spcAft>
              <a:buNone/>
              <a:tabLst/>
              <a:defRPr sz="2000" b="0" i="0" u="none" strike="noStrike" kern="1" spc="0" baseline="0">
                <a:solidFill>
                  <a:schemeClr val="tx1"/>
                </a:solidFill>
                <a:effectLst/>
                <a:latin typeface="Arial" pitchFamily="2" charset="0"/>
                <a:ea typeface="Arial" pitchFamily="2" charset="0"/>
                <a:cs typeface="Arial" pitchFamily="2" charset="0"/>
              </a:defRPr>
            </a:lvl4pPr>
            <a:lvl5pPr marL="2057400" marR="0" indent="-228600" algn="ctr" defTabSz="914400">
              <a:lnSpc>
                <a:spcPct val="100000"/>
              </a:lnSpc>
              <a:spcBef>
                <a:spcPts val="0"/>
              </a:spcBef>
              <a:spcAft>
                <a:spcPts val="0"/>
              </a:spcAft>
              <a:buNone/>
              <a:tabLst/>
              <a:defRPr sz="2000" b="0" i="0" u="none" strike="noStrike" kern="1" spc="0" baseline="0">
                <a:solidFill>
                  <a:schemeClr val="tx1"/>
                </a:solidFill>
                <a:effectLst/>
                <a:latin typeface="Arial" pitchFamily="2" charset="0"/>
                <a:ea typeface="Arial" pitchFamily="2" charset="0"/>
                <a:cs typeface="Arial" pitchFamily="2" charset="0"/>
              </a:defRPr>
            </a:lvl5pPr>
          </a:lstStyle>
          <a:p>
            <a:endParaRPr/>
          </a:p>
        </p:txBody>
      </p:sp>
      <p:sp>
        <p:nvSpPr>
          <p:cNvPr id="4" name="Rectangle 6"/>
          <p:cNvSpPr>
            <a:spLocks noGrp="1" noChangeArrowheads="1"/>
          </p:cNvSpPr>
          <p:nvPr>
            <p:ph type="sldNum" sz="quarter" idx="10"/>
          </p:nvPr>
        </p:nvSpPr>
        <p:spPr bwMode="auto">
          <a:ln>
            <a:miter lim="800000"/>
          </a:ln>
        </p:spPr>
        <p:txBody>
          <a:bodyPr anchorCtr="0" compatLnSpc="1"/>
          <a:lstStyle>
            <a:lvl1pPr fontAlgn="base">
              <a:spcBef>
                <a:spcPct val="0"/>
              </a:spcBef>
              <a:spcAft>
                <a:spcPct val="0"/>
              </a:spcAft>
              <a:defRPr>
                <a:solidFill>
                  <a:srgbClr val="000000"/>
                </a:solidFill>
                <a:latin typeface="Arial" charset="0"/>
                <a:cs typeface="Arial" charset="0"/>
              </a:defRPr>
            </a:lvl1pPr>
          </a:lstStyle>
          <a:p>
            <a:pPr>
              <a:defRPr/>
            </a:pPr>
            <a:fld id="{C080D8CC-D8D6-482C-9A26-110B318CE694}" type="slidenum">
              <a:rPr lang="de-DE"/>
              <a:pPr>
                <a:defRPr/>
              </a:pPr>
              <a:t>‹Nr.›</a:t>
            </a:fld>
            <a:endParaRPr lang="de-DE" sz="1400"/>
          </a:p>
        </p:txBody>
      </p:sp>
      <p:sp>
        <p:nvSpPr>
          <p:cNvPr id="5" name="Rectangle 5"/>
          <p:cNvSpPr>
            <a:spLocks noGrp="1" noChangeArrowheads="1"/>
          </p:cNvSpPr>
          <p:nvPr>
            <p:ph type="ftr" sz="quarter" idx="11"/>
          </p:nvPr>
        </p:nvSpPr>
        <p:spPr bwMode="auto">
          <a:ln>
            <a:miter lim="800000"/>
          </a:ln>
        </p:spPr>
        <p:txBody>
          <a:bodyPr anchorCtr="0" compatLnSpc="1"/>
          <a:lstStyle>
            <a:lvl1pPr fontAlgn="base">
              <a:spcBef>
                <a:spcPct val="0"/>
              </a:spcBef>
              <a:spcAft>
                <a:spcPct val="0"/>
              </a:spcAft>
              <a:defRPr>
                <a:solidFill>
                  <a:srgbClr val="000000"/>
                </a:solidFill>
                <a:latin typeface="Arial" charset="0"/>
                <a:cs typeface="Arial" charset="0"/>
              </a:defRPr>
            </a:lvl1pPr>
          </a:lstStyle>
          <a:p>
            <a:pPr>
              <a:defRPr/>
            </a:pPr>
            <a:endParaRPr lang="de-DE"/>
          </a:p>
        </p:txBody>
      </p:sp>
      <p:sp>
        <p:nvSpPr>
          <p:cNvPr id="6" name="Rectangle 4"/>
          <p:cNvSpPr>
            <a:spLocks noGrp="1" noChangeArrowheads="1"/>
          </p:cNvSpPr>
          <p:nvPr>
            <p:ph type="dt" sz="half" idx="12"/>
          </p:nvPr>
        </p:nvSpPr>
        <p:spPr bwMode="auto">
          <a:ln>
            <a:miter lim="800000"/>
          </a:ln>
        </p:spPr>
        <p:txBody>
          <a:bodyPr anchorCtr="0" compatLnSpc="1"/>
          <a:lstStyle>
            <a:lvl1pPr fontAlgn="base">
              <a:spcBef>
                <a:spcPct val="0"/>
              </a:spcBef>
              <a:spcAft>
                <a:spcPct val="0"/>
              </a:spcAft>
              <a:defRPr>
                <a:solidFill>
                  <a:srgbClr val="000000"/>
                </a:solidFill>
                <a:latin typeface="Arial" charset="0"/>
                <a:cs typeface="Arial" charset="0"/>
              </a:defRPr>
            </a:lvl1pPr>
          </a:lstStyle>
          <a:p>
            <a:pPr>
              <a:defRPr/>
            </a:pPr>
            <a:endParaRPr lang="de-D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Leere Folie">
    <p:spTree>
      <p:nvGrpSpPr>
        <p:cNvPr id="1" name=""/>
        <p:cNvGrpSpPr/>
        <p:nvPr/>
      </p:nvGrpSpPr>
      <p:grpSpPr>
        <a:xfrm>
          <a:off x="0" y="0"/>
          <a:ext cx="0" cy="0"/>
          <a:chOff x="0" y="0"/>
          <a:chExt cx="0" cy="0"/>
        </a:xfrm>
      </p:grpSpPr>
      <p:sp>
        <p:nvSpPr>
          <p:cNvPr id="2" name="Rectangle 6"/>
          <p:cNvSpPr>
            <a:spLocks noGrp="1" noChangeArrowheads="1"/>
          </p:cNvSpPr>
          <p:nvPr>
            <p:ph type="sldNum" sz="quarter" idx="10"/>
          </p:nvPr>
        </p:nvSpPr>
        <p:spPr bwMode="auto">
          <a:ln>
            <a:miter lim="800000"/>
          </a:ln>
        </p:spPr>
        <p:txBody>
          <a:bodyPr anchorCtr="0" compatLnSpc="1"/>
          <a:lstStyle>
            <a:lvl1pPr fontAlgn="base">
              <a:spcBef>
                <a:spcPct val="0"/>
              </a:spcBef>
              <a:spcAft>
                <a:spcPct val="0"/>
              </a:spcAft>
              <a:defRPr>
                <a:solidFill>
                  <a:srgbClr val="000000"/>
                </a:solidFill>
                <a:latin typeface="Arial" charset="0"/>
                <a:cs typeface="Arial" charset="0"/>
              </a:defRPr>
            </a:lvl1pPr>
          </a:lstStyle>
          <a:p>
            <a:pPr>
              <a:defRPr/>
            </a:pPr>
            <a:fld id="{728CDA75-4861-4371-838A-D776638A9F01}" type="slidenum">
              <a:rPr lang="de-DE"/>
              <a:pPr>
                <a:defRPr/>
              </a:pPr>
              <a:t>‹Nr.›</a:t>
            </a:fld>
            <a:endParaRPr lang="de-DE" sz="1400"/>
          </a:p>
        </p:txBody>
      </p:sp>
      <p:sp>
        <p:nvSpPr>
          <p:cNvPr id="3" name="Rectangle 5"/>
          <p:cNvSpPr>
            <a:spLocks noGrp="1" noChangeArrowheads="1"/>
          </p:cNvSpPr>
          <p:nvPr>
            <p:ph type="ftr" sz="quarter" idx="11"/>
          </p:nvPr>
        </p:nvSpPr>
        <p:spPr bwMode="auto">
          <a:ln>
            <a:miter lim="800000"/>
          </a:ln>
        </p:spPr>
        <p:txBody>
          <a:bodyPr anchorCtr="0" compatLnSpc="1"/>
          <a:lstStyle>
            <a:lvl1pPr fontAlgn="base">
              <a:spcBef>
                <a:spcPct val="0"/>
              </a:spcBef>
              <a:spcAft>
                <a:spcPct val="0"/>
              </a:spcAft>
              <a:defRPr>
                <a:solidFill>
                  <a:srgbClr val="000000"/>
                </a:solidFill>
                <a:latin typeface="Arial" charset="0"/>
                <a:cs typeface="Arial" charset="0"/>
              </a:defRPr>
            </a:lvl1pPr>
          </a:lstStyle>
          <a:p>
            <a:pPr>
              <a:defRPr/>
            </a:pPr>
            <a:endParaRPr lang="de-DE"/>
          </a:p>
        </p:txBody>
      </p:sp>
      <p:sp>
        <p:nvSpPr>
          <p:cNvPr id="4" name="Rectangle 4"/>
          <p:cNvSpPr>
            <a:spLocks noGrp="1" noChangeArrowheads="1"/>
          </p:cNvSpPr>
          <p:nvPr>
            <p:ph type="dt" sz="half" idx="12"/>
          </p:nvPr>
        </p:nvSpPr>
        <p:spPr bwMode="auto">
          <a:ln>
            <a:miter lim="800000"/>
          </a:ln>
        </p:spPr>
        <p:txBody>
          <a:bodyPr anchorCtr="0" compatLnSpc="1"/>
          <a:lstStyle>
            <a:lvl1pPr fontAlgn="base">
              <a:spcBef>
                <a:spcPct val="0"/>
              </a:spcBef>
              <a:spcAft>
                <a:spcPct val="0"/>
              </a:spcAft>
              <a:defRPr>
                <a:solidFill>
                  <a:srgbClr val="000000"/>
                </a:solidFill>
                <a:latin typeface="Arial" charset="0"/>
                <a:cs typeface="Arial" charset="0"/>
              </a:defRPr>
            </a:lvl1pPr>
          </a:lstStyle>
          <a:p>
            <a:pPr>
              <a:defRPr/>
            </a:pPr>
            <a:endParaRPr lang="de-DE"/>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Folientitel1"/>
          <p:cNvSpPr>
            <a:spLocks noGrp="1" noChangeArrowheads="1"/>
            <a:extLst>
              <a:ext uri="smNativeData"/>
            </a:extLst>
          </p:cNvSpPr>
          <p:nvPr>
            <p:ph type="title"/>
          </p:nvPr>
        </p:nvSpPr>
        <p:spPr>
          <a:xfrm>
            <a:off x="457200" y="274955"/>
            <a:ext cx="8229600" cy="1143000"/>
          </a:xfrm>
          <a:prstGeom prst="rect">
            <a:avLst/>
          </a:prstGeom>
          <a:noFill/>
          <a:ln w="12700" cap="flat" cmpd="sng" algn="ctr">
            <a:noFill/>
            <a:prstDash val="solid"/>
            <a:headEnd type="none" w="med" len="med"/>
            <a:tailEnd type="none" w="med" len="med"/>
          </a:ln>
          <a:effectLst/>
        </p:spPr>
        <p:txBody>
          <a:bodyPr/>
          <a:lstStyle/>
          <a:p>
            <a:endParaRPr/>
          </a:p>
        </p:txBody>
      </p:sp>
      <p:sp>
        <p:nvSpPr>
          <p:cNvPr id="3" name="Objekt1"/>
          <p:cNvSpPr>
            <a:spLocks noGrp="1" noChangeArrowheads="1"/>
            <a:extLst>
              <a:ext uri="smNativeData"/>
            </a:extLst>
          </p:cNvSpPr>
          <p:nvPr>
            <p:ph idx="1"/>
          </p:nvPr>
        </p:nvSpPr>
        <p:spPr>
          <a:xfrm>
            <a:off x="457200" y="1600200"/>
            <a:ext cx="8229600" cy="4526280"/>
          </a:xfrm>
          <a:prstGeom prst="rect">
            <a:avLst/>
          </a:prstGeom>
          <a:noFill/>
          <a:ln w="12700" cap="flat" cmpd="sng" algn="ctr">
            <a:noFill/>
            <a:prstDash val="solid"/>
            <a:headEnd type="none" w="med" len="med"/>
            <a:tailEnd type="none" w="med" len="med"/>
          </a:ln>
          <a:effectLst/>
        </p:spPr>
        <p:txBody>
          <a:bodyPr/>
          <a:lstStyle/>
          <a:p>
            <a:endParaRPr/>
          </a:p>
        </p:txBody>
      </p:sp>
      <p:sp>
        <p:nvSpPr>
          <p:cNvPr id="4" name="Rectangle 6"/>
          <p:cNvSpPr>
            <a:spLocks noGrp="1" noChangeArrowheads="1"/>
          </p:cNvSpPr>
          <p:nvPr>
            <p:ph type="sldNum" sz="quarter" idx="10"/>
          </p:nvPr>
        </p:nvSpPr>
        <p:spPr bwMode="auto">
          <a:ln>
            <a:miter lim="800000"/>
          </a:ln>
        </p:spPr>
        <p:txBody>
          <a:bodyPr anchorCtr="0" compatLnSpc="1"/>
          <a:lstStyle>
            <a:lvl1pPr fontAlgn="base">
              <a:spcBef>
                <a:spcPct val="0"/>
              </a:spcBef>
              <a:spcAft>
                <a:spcPct val="0"/>
              </a:spcAft>
              <a:defRPr>
                <a:solidFill>
                  <a:srgbClr val="000000"/>
                </a:solidFill>
                <a:latin typeface="Arial" charset="0"/>
                <a:cs typeface="Arial" charset="0"/>
              </a:defRPr>
            </a:lvl1pPr>
          </a:lstStyle>
          <a:p>
            <a:pPr>
              <a:defRPr/>
            </a:pPr>
            <a:fld id="{B592EE60-ACE8-4B40-B4D7-5C004092A20B}" type="slidenum">
              <a:rPr lang="de-DE"/>
              <a:pPr>
                <a:defRPr/>
              </a:pPr>
              <a:t>‹Nr.›</a:t>
            </a:fld>
            <a:endParaRPr lang="de-DE" sz="1400"/>
          </a:p>
        </p:txBody>
      </p:sp>
      <p:sp>
        <p:nvSpPr>
          <p:cNvPr id="5" name="Rectangle 5"/>
          <p:cNvSpPr>
            <a:spLocks noGrp="1" noChangeArrowheads="1"/>
          </p:cNvSpPr>
          <p:nvPr>
            <p:ph type="ftr" sz="quarter" idx="11"/>
          </p:nvPr>
        </p:nvSpPr>
        <p:spPr bwMode="auto">
          <a:ln>
            <a:miter lim="800000"/>
          </a:ln>
        </p:spPr>
        <p:txBody>
          <a:bodyPr anchorCtr="0" compatLnSpc="1"/>
          <a:lstStyle>
            <a:lvl1pPr fontAlgn="base">
              <a:spcBef>
                <a:spcPct val="0"/>
              </a:spcBef>
              <a:spcAft>
                <a:spcPct val="0"/>
              </a:spcAft>
              <a:defRPr>
                <a:solidFill>
                  <a:srgbClr val="000000"/>
                </a:solidFill>
                <a:latin typeface="Arial" charset="0"/>
                <a:cs typeface="Arial" charset="0"/>
              </a:defRPr>
            </a:lvl1pPr>
          </a:lstStyle>
          <a:p>
            <a:pPr>
              <a:defRPr/>
            </a:pPr>
            <a:endParaRPr lang="de-DE"/>
          </a:p>
        </p:txBody>
      </p:sp>
      <p:sp>
        <p:nvSpPr>
          <p:cNvPr id="6" name="Rectangle 4"/>
          <p:cNvSpPr>
            <a:spLocks noGrp="1" noChangeArrowheads="1"/>
          </p:cNvSpPr>
          <p:nvPr>
            <p:ph type="dt" sz="half" idx="12"/>
          </p:nvPr>
        </p:nvSpPr>
        <p:spPr bwMode="auto">
          <a:ln>
            <a:miter lim="800000"/>
          </a:ln>
        </p:spPr>
        <p:txBody>
          <a:bodyPr anchorCtr="0" compatLnSpc="1"/>
          <a:lstStyle>
            <a:lvl1pPr fontAlgn="base">
              <a:spcBef>
                <a:spcPct val="0"/>
              </a:spcBef>
              <a:spcAft>
                <a:spcPct val="0"/>
              </a:spcAft>
              <a:defRPr>
                <a:solidFill>
                  <a:srgbClr val="000000"/>
                </a:solidFill>
                <a:latin typeface="Arial" charset="0"/>
                <a:cs typeface="Arial" charset="0"/>
              </a:defRPr>
            </a:lvl1pPr>
          </a:lstStyle>
          <a:p>
            <a:pPr>
              <a:defRPr/>
            </a:pPr>
            <a:endParaRPr lang="de-DE"/>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woObj" preserve="1">
  <p:cSld name="Titel und zwei Spalten">
    <p:spTree>
      <p:nvGrpSpPr>
        <p:cNvPr id="1" name=""/>
        <p:cNvGrpSpPr/>
        <p:nvPr/>
      </p:nvGrpSpPr>
      <p:grpSpPr>
        <a:xfrm>
          <a:off x="0" y="0"/>
          <a:ext cx="0" cy="0"/>
          <a:chOff x="0" y="0"/>
          <a:chExt cx="0" cy="0"/>
        </a:xfrm>
      </p:grpSpPr>
      <p:sp>
        <p:nvSpPr>
          <p:cNvPr id="2" name="Folientitel1"/>
          <p:cNvSpPr>
            <a:spLocks noGrp="1" noChangeArrowheads="1"/>
            <a:extLst>
              <a:ext uri="smNativeData"/>
            </a:extLst>
          </p:cNvSpPr>
          <p:nvPr>
            <p:ph type="title"/>
          </p:nvPr>
        </p:nvSpPr>
        <p:spPr>
          <a:xfrm>
            <a:off x="457200" y="274955"/>
            <a:ext cx="8229600" cy="1143000"/>
          </a:xfrm>
          <a:prstGeom prst="rect">
            <a:avLst/>
          </a:prstGeom>
          <a:noFill/>
          <a:ln w="12700" cap="flat" cmpd="sng" algn="ctr">
            <a:noFill/>
            <a:prstDash val="solid"/>
            <a:headEnd type="none" w="med" len="med"/>
            <a:tailEnd type="none" w="med" len="med"/>
          </a:ln>
          <a:effectLst/>
        </p:spPr>
        <p:txBody>
          <a:bodyPr/>
          <a:lstStyle/>
          <a:p>
            <a:endParaRPr/>
          </a:p>
        </p:txBody>
      </p:sp>
      <p:sp>
        <p:nvSpPr>
          <p:cNvPr id="3" name="Objekt1"/>
          <p:cNvSpPr>
            <a:spLocks noGrp="1" noChangeArrowheads="1"/>
            <a:extLst>
              <a:ext uri="smNativeData"/>
            </a:extLst>
          </p:cNvSpPr>
          <p:nvPr>
            <p:ph sz="half" idx="1"/>
          </p:nvPr>
        </p:nvSpPr>
        <p:spPr>
          <a:xfrm>
            <a:off x="457200" y="1600200"/>
            <a:ext cx="3964305" cy="4526280"/>
          </a:xfrm>
          <a:prstGeom prst="rect">
            <a:avLst/>
          </a:prstGeom>
          <a:noFill/>
          <a:ln w="12700" cap="flat" cmpd="sng" algn="ctr">
            <a:noFill/>
            <a:prstDash val="solid"/>
            <a:headEnd type="none" w="med" len="med"/>
            <a:tailEnd type="none" w="med" len="med"/>
          </a:ln>
          <a:effectLst/>
        </p:spPr>
        <p:txBody>
          <a:bodyPr/>
          <a:lstStyle/>
          <a:p>
            <a:endParaRPr/>
          </a:p>
        </p:txBody>
      </p:sp>
      <p:sp>
        <p:nvSpPr>
          <p:cNvPr id="4" name="Objekt2"/>
          <p:cNvSpPr>
            <a:spLocks noGrp="1" noChangeArrowheads="1"/>
            <a:extLst>
              <a:ext uri="smNativeData"/>
            </a:extLst>
          </p:cNvSpPr>
          <p:nvPr>
            <p:ph sz="half" idx="2"/>
          </p:nvPr>
        </p:nvSpPr>
        <p:spPr>
          <a:xfrm>
            <a:off x="4722495" y="1600200"/>
            <a:ext cx="3964305" cy="4526280"/>
          </a:xfrm>
          <a:prstGeom prst="rect">
            <a:avLst/>
          </a:prstGeom>
          <a:noFill/>
          <a:ln w="12700" cap="flat" cmpd="sng" algn="ctr">
            <a:noFill/>
            <a:prstDash val="solid"/>
            <a:headEnd type="none" w="med" len="med"/>
            <a:tailEnd type="none" w="med" len="med"/>
          </a:ln>
          <a:effectLst/>
        </p:spPr>
        <p:txBody>
          <a:bodyPr/>
          <a:lstStyle/>
          <a:p>
            <a:endParaRPr/>
          </a:p>
        </p:txBody>
      </p:sp>
      <p:sp>
        <p:nvSpPr>
          <p:cNvPr id="5" name="Rectangle 6"/>
          <p:cNvSpPr>
            <a:spLocks noGrp="1" noChangeArrowheads="1"/>
          </p:cNvSpPr>
          <p:nvPr>
            <p:ph type="sldNum" sz="quarter" idx="10"/>
          </p:nvPr>
        </p:nvSpPr>
        <p:spPr bwMode="auto">
          <a:ln>
            <a:miter lim="800000"/>
          </a:ln>
        </p:spPr>
        <p:txBody>
          <a:bodyPr anchorCtr="0" compatLnSpc="1"/>
          <a:lstStyle>
            <a:lvl1pPr fontAlgn="base">
              <a:spcBef>
                <a:spcPct val="0"/>
              </a:spcBef>
              <a:spcAft>
                <a:spcPct val="0"/>
              </a:spcAft>
              <a:defRPr>
                <a:solidFill>
                  <a:srgbClr val="000000"/>
                </a:solidFill>
                <a:latin typeface="Arial" charset="0"/>
                <a:cs typeface="Arial" charset="0"/>
              </a:defRPr>
            </a:lvl1pPr>
          </a:lstStyle>
          <a:p>
            <a:pPr>
              <a:defRPr/>
            </a:pPr>
            <a:fld id="{F01F25E4-1545-43B0-A6B9-05394AFAA2A9}" type="slidenum">
              <a:rPr lang="de-DE"/>
              <a:pPr>
                <a:defRPr/>
              </a:pPr>
              <a:t>‹Nr.›</a:t>
            </a:fld>
            <a:endParaRPr lang="de-DE" sz="1400"/>
          </a:p>
        </p:txBody>
      </p:sp>
      <p:sp>
        <p:nvSpPr>
          <p:cNvPr id="6" name="Rectangle 5"/>
          <p:cNvSpPr>
            <a:spLocks noGrp="1" noChangeArrowheads="1"/>
          </p:cNvSpPr>
          <p:nvPr>
            <p:ph type="ftr" sz="quarter" idx="11"/>
          </p:nvPr>
        </p:nvSpPr>
        <p:spPr bwMode="auto">
          <a:ln>
            <a:miter lim="800000"/>
          </a:ln>
        </p:spPr>
        <p:txBody>
          <a:bodyPr anchorCtr="0" compatLnSpc="1"/>
          <a:lstStyle>
            <a:lvl1pPr fontAlgn="base">
              <a:spcBef>
                <a:spcPct val="0"/>
              </a:spcBef>
              <a:spcAft>
                <a:spcPct val="0"/>
              </a:spcAft>
              <a:defRPr>
                <a:solidFill>
                  <a:srgbClr val="000000"/>
                </a:solidFill>
                <a:latin typeface="Arial" charset="0"/>
                <a:cs typeface="Arial" charset="0"/>
              </a:defRPr>
            </a:lvl1pPr>
          </a:lstStyle>
          <a:p>
            <a:pPr>
              <a:defRPr/>
            </a:pPr>
            <a:endParaRPr lang="de-DE"/>
          </a:p>
        </p:txBody>
      </p:sp>
      <p:sp>
        <p:nvSpPr>
          <p:cNvPr id="7" name="Rectangle 4"/>
          <p:cNvSpPr>
            <a:spLocks noGrp="1" noChangeArrowheads="1"/>
          </p:cNvSpPr>
          <p:nvPr>
            <p:ph type="dt" sz="half" idx="12"/>
          </p:nvPr>
        </p:nvSpPr>
        <p:spPr bwMode="auto">
          <a:ln>
            <a:miter lim="800000"/>
          </a:ln>
        </p:spPr>
        <p:txBody>
          <a:bodyPr anchorCtr="0" compatLnSpc="1"/>
          <a:lstStyle>
            <a:lvl1pPr fontAlgn="base">
              <a:spcBef>
                <a:spcPct val="0"/>
              </a:spcBef>
              <a:spcAft>
                <a:spcPct val="0"/>
              </a:spcAft>
              <a:defRPr>
                <a:solidFill>
                  <a:srgbClr val="000000"/>
                </a:solidFill>
                <a:latin typeface="Arial" charset="0"/>
                <a:cs typeface="Arial" charset="0"/>
              </a:defRPr>
            </a:lvl1pPr>
          </a:lstStyle>
          <a:p>
            <a:pPr>
              <a:defRPr/>
            </a:pPr>
            <a:endParaRPr lang="de-DE"/>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Folientitel1"/>
          <p:cNvSpPr>
            <a:spLocks noGrp="1" noChangeArrowheads="1"/>
            <a:extLst>
              <a:ext uri="smNativeData"/>
            </a:extLst>
          </p:cNvSpPr>
          <p:nvPr>
            <p:ph type="title"/>
          </p:nvPr>
        </p:nvSpPr>
        <p:spPr>
          <a:xfrm>
            <a:off x="457200" y="274955"/>
            <a:ext cx="8229600" cy="1143000"/>
          </a:xfrm>
          <a:prstGeom prst="rect">
            <a:avLst/>
          </a:prstGeom>
          <a:noFill/>
          <a:ln w="12700" cap="flat" cmpd="sng" algn="ctr">
            <a:noFill/>
            <a:prstDash val="solid"/>
            <a:headEnd type="none" w="med" len="med"/>
            <a:tailEnd type="none" w="med" len="med"/>
          </a:ln>
          <a:effectLst/>
        </p:spPr>
        <p:txBody>
          <a:bodyPr/>
          <a:lstStyle/>
          <a:p>
            <a:endParaRPr/>
          </a:p>
        </p:txBody>
      </p:sp>
      <p:sp>
        <p:nvSpPr>
          <p:cNvPr id="3" name="Rectangle 6"/>
          <p:cNvSpPr>
            <a:spLocks noGrp="1" noChangeArrowheads="1"/>
          </p:cNvSpPr>
          <p:nvPr>
            <p:ph type="sldNum" sz="quarter" idx="10"/>
          </p:nvPr>
        </p:nvSpPr>
        <p:spPr bwMode="auto">
          <a:ln>
            <a:miter lim="800000"/>
          </a:ln>
        </p:spPr>
        <p:txBody>
          <a:bodyPr anchorCtr="0" compatLnSpc="1"/>
          <a:lstStyle>
            <a:lvl1pPr fontAlgn="base">
              <a:spcBef>
                <a:spcPct val="0"/>
              </a:spcBef>
              <a:spcAft>
                <a:spcPct val="0"/>
              </a:spcAft>
              <a:defRPr>
                <a:solidFill>
                  <a:srgbClr val="000000"/>
                </a:solidFill>
                <a:latin typeface="Arial" charset="0"/>
                <a:cs typeface="Arial" charset="0"/>
              </a:defRPr>
            </a:lvl1pPr>
          </a:lstStyle>
          <a:p>
            <a:pPr>
              <a:defRPr/>
            </a:pPr>
            <a:fld id="{2B6D7E7D-6CBA-4C5F-AF71-C7F2A052B7B7}" type="slidenum">
              <a:rPr lang="de-DE"/>
              <a:pPr>
                <a:defRPr/>
              </a:pPr>
              <a:t>‹Nr.›</a:t>
            </a:fld>
            <a:endParaRPr lang="de-DE" sz="1400"/>
          </a:p>
        </p:txBody>
      </p:sp>
      <p:sp>
        <p:nvSpPr>
          <p:cNvPr id="4" name="Rectangle 5"/>
          <p:cNvSpPr>
            <a:spLocks noGrp="1" noChangeArrowheads="1"/>
          </p:cNvSpPr>
          <p:nvPr>
            <p:ph type="ftr" sz="quarter" idx="11"/>
          </p:nvPr>
        </p:nvSpPr>
        <p:spPr bwMode="auto">
          <a:ln>
            <a:miter lim="800000"/>
          </a:ln>
        </p:spPr>
        <p:txBody>
          <a:bodyPr anchorCtr="0" compatLnSpc="1"/>
          <a:lstStyle>
            <a:lvl1pPr fontAlgn="base">
              <a:spcBef>
                <a:spcPct val="0"/>
              </a:spcBef>
              <a:spcAft>
                <a:spcPct val="0"/>
              </a:spcAft>
              <a:defRPr>
                <a:solidFill>
                  <a:srgbClr val="000000"/>
                </a:solidFill>
                <a:latin typeface="Arial" charset="0"/>
                <a:cs typeface="Arial" charset="0"/>
              </a:defRPr>
            </a:lvl1pPr>
          </a:lstStyle>
          <a:p>
            <a:pPr>
              <a:defRPr/>
            </a:pPr>
            <a:endParaRPr lang="de-DE"/>
          </a:p>
        </p:txBody>
      </p:sp>
      <p:sp>
        <p:nvSpPr>
          <p:cNvPr id="5" name="Rectangle 4"/>
          <p:cNvSpPr>
            <a:spLocks noGrp="1" noChangeArrowheads="1"/>
          </p:cNvSpPr>
          <p:nvPr>
            <p:ph type="dt" sz="half" idx="12"/>
          </p:nvPr>
        </p:nvSpPr>
        <p:spPr bwMode="auto">
          <a:ln>
            <a:miter lim="800000"/>
          </a:ln>
        </p:spPr>
        <p:txBody>
          <a:bodyPr anchorCtr="0" compatLnSpc="1"/>
          <a:lstStyle>
            <a:lvl1pPr fontAlgn="base">
              <a:spcBef>
                <a:spcPct val="0"/>
              </a:spcBef>
              <a:spcAft>
                <a:spcPct val="0"/>
              </a:spcAft>
              <a:defRPr>
                <a:solidFill>
                  <a:srgbClr val="000000"/>
                </a:solidFill>
                <a:latin typeface="Arial" charset="0"/>
                <a:cs typeface="Arial" charset="0"/>
              </a:defRPr>
            </a:lvl1pPr>
          </a:lstStyle>
          <a:p>
            <a:pPr>
              <a:defRPr/>
            </a:pPr>
            <a:endParaRPr lang="de-DE"/>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blank" preserve="1">
  <p:cSld name="Leere Folie">
    <p:spTree>
      <p:nvGrpSpPr>
        <p:cNvPr id="1" name=""/>
        <p:cNvGrpSpPr/>
        <p:nvPr/>
      </p:nvGrpSpPr>
      <p:grpSpPr>
        <a:xfrm>
          <a:off x="0" y="0"/>
          <a:ext cx="0" cy="0"/>
          <a:chOff x="0" y="0"/>
          <a:chExt cx="0" cy="0"/>
        </a:xfrm>
      </p:grpSpPr>
      <p:sp>
        <p:nvSpPr>
          <p:cNvPr id="2" name="Rectangle 6"/>
          <p:cNvSpPr>
            <a:spLocks noGrp="1" noChangeArrowheads="1"/>
          </p:cNvSpPr>
          <p:nvPr>
            <p:ph type="sldNum" sz="quarter" idx="10"/>
          </p:nvPr>
        </p:nvSpPr>
        <p:spPr bwMode="auto">
          <a:ln>
            <a:miter lim="800000"/>
          </a:ln>
        </p:spPr>
        <p:txBody>
          <a:bodyPr anchorCtr="0" compatLnSpc="1"/>
          <a:lstStyle>
            <a:lvl1pPr fontAlgn="base">
              <a:spcBef>
                <a:spcPct val="0"/>
              </a:spcBef>
              <a:spcAft>
                <a:spcPct val="0"/>
              </a:spcAft>
              <a:defRPr>
                <a:solidFill>
                  <a:srgbClr val="000000"/>
                </a:solidFill>
                <a:latin typeface="Arial" charset="0"/>
                <a:cs typeface="Arial" charset="0"/>
              </a:defRPr>
            </a:lvl1pPr>
          </a:lstStyle>
          <a:p>
            <a:pPr>
              <a:defRPr/>
            </a:pPr>
            <a:fld id="{62F4A113-FBEC-4B81-BA1E-CE4B9EF40FB2}" type="slidenum">
              <a:rPr lang="de-DE"/>
              <a:pPr>
                <a:defRPr/>
              </a:pPr>
              <a:t>‹Nr.›</a:t>
            </a:fld>
            <a:endParaRPr lang="de-DE" sz="1400"/>
          </a:p>
        </p:txBody>
      </p:sp>
      <p:sp>
        <p:nvSpPr>
          <p:cNvPr id="3" name="Rectangle 5"/>
          <p:cNvSpPr>
            <a:spLocks noGrp="1" noChangeArrowheads="1"/>
          </p:cNvSpPr>
          <p:nvPr>
            <p:ph type="ftr" sz="quarter" idx="11"/>
          </p:nvPr>
        </p:nvSpPr>
        <p:spPr bwMode="auto">
          <a:ln>
            <a:miter lim="800000"/>
          </a:ln>
        </p:spPr>
        <p:txBody>
          <a:bodyPr anchorCtr="0" compatLnSpc="1"/>
          <a:lstStyle>
            <a:lvl1pPr fontAlgn="base">
              <a:spcBef>
                <a:spcPct val="0"/>
              </a:spcBef>
              <a:spcAft>
                <a:spcPct val="0"/>
              </a:spcAft>
              <a:defRPr>
                <a:solidFill>
                  <a:srgbClr val="000000"/>
                </a:solidFill>
                <a:latin typeface="Arial" charset="0"/>
                <a:cs typeface="Arial" charset="0"/>
              </a:defRPr>
            </a:lvl1pPr>
          </a:lstStyle>
          <a:p>
            <a:pPr>
              <a:defRPr/>
            </a:pPr>
            <a:endParaRPr lang="de-DE"/>
          </a:p>
        </p:txBody>
      </p:sp>
      <p:sp>
        <p:nvSpPr>
          <p:cNvPr id="4" name="Rectangle 4"/>
          <p:cNvSpPr>
            <a:spLocks noGrp="1" noChangeArrowheads="1"/>
          </p:cNvSpPr>
          <p:nvPr>
            <p:ph type="dt" sz="half" idx="12"/>
          </p:nvPr>
        </p:nvSpPr>
        <p:spPr bwMode="auto">
          <a:ln>
            <a:miter lim="800000"/>
          </a:ln>
        </p:spPr>
        <p:txBody>
          <a:bodyPr anchorCtr="0" compatLnSpc="1"/>
          <a:lstStyle>
            <a:lvl1pPr fontAlgn="base">
              <a:spcBef>
                <a:spcPct val="0"/>
              </a:spcBef>
              <a:spcAft>
                <a:spcPct val="0"/>
              </a:spcAft>
              <a:defRPr>
                <a:solidFill>
                  <a:srgbClr val="000000"/>
                </a:solidFill>
                <a:latin typeface="Arial" charset="0"/>
                <a:cs typeface="Arial" charset="0"/>
              </a:defRPr>
            </a:lvl1pPr>
          </a:lstStyle>
          <a:p>
            <a:pPr>
              <a:defRPr/>
            </a:pPr>
            <a:endParaRPr lang="de-DE"/>
          </a:p>
        </p:txBody>
      </p:sp>
    </p:spTree>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objOnly" preserve="1">
  <p:cSld name="Nur Inhalt">
    <p:spTree>
      <p:nvGrpSpPr>
        <p:cNvPr id="1" name=""/>
        <p:cNvGrpSpPr/>
        <p:nvPr/>
      </p:nvGrpSpPr>
      <p:grpSpPr>
        <a:xfrm>
          <a:off x="0" y="0"/>
          <a:ext cx="0" cy="0"/>
          <a:chOff x="0" y="0"/>
          <a:chExt cx="0" cy="0"/>
        </a:xfrm>
      </p:grpSpPr>
      <p:sp>
        <p:nvSpPr>
          <p:cNvPr id="2" name="Objekt1"/>
          <p:cNvSpPr>
            <a:spLocks noGrp="1" noChangeArrowheads="1"/>
            <a:extLst>
              <a:ext uri="smNativeData"/>
            </a:extLst>
          </p:cNvSpPr>
          <p:nvPr>
            <p:ph/>
          </p:nvPr>
        </p:nvSpPr>
        <p:spPr>
          <a:xfrm>
            <a:off x="457200" y="274955"/>
            <a:ext cx="8229600" cy="5851525"/>
          </a:xfrm>
          <a:prstGeom prst="rect">
            <a:avLst/>
          </a:prstGeom>
          <a:noFill/>
          <a:ln w="12700" cap="flat" cmpd="sng" algn="ctr">
            <a:noFill/>
            <a:prstDash val="solid"/>
            <a:headEnd type="none" w="med" len="med"/>
            <a:tailEnd type="none" w="med" len="med"/>
          </a:ln>
          <a:effectLst/>
        </p:spPr>
        <p:txBody>
          <a:bodyPr/>
          <a:lstStyle/>
          <a:p>
            <a:endParaRPr/>
          </a:p>
        </p:txBody>
      </p:sp>
      <p:sp>
        <p:nvSpPr>
          <p:cNvPr id="3" name="Rectangle 6"/>
          <p:cNvSpPr>
            <a:spLocks noGrp="1" noChangeArrowheads="1"/>
          </p:cNvSpPr>
          <p:nvPr>
            <p:ph type="sldNum" sz="quarter" idx="10"/>
          </p:nvPr>
        </p:nvSpPr>
        <p:spPr bwMode="auto">
          <a:ln>
            <a:miter lim="800000"/>
          </a:ln>
        </p:spPr>
        <p:txBody>
          <a:bodyPr anchorCtr="0" compatLnSpc="1"/>
          <a:lstStyle>
            <a:lvl1pPr fontAlgn="base">
              <a:spcBef>
                <a:spcPct val="0"/>
              </a:spcBef>
              <a:spcAft>
                <a:spcPct val="0"/>
              </a:spcAft>
              <a:defRPr>
                <a:solidFill>
                  <a:srgbClr val="000000"/>
                </a:solidFill>
                <a:latin typeface="Arial" charset="0"/>
                <a:cs typeface="Arial" charset="0"/>
              </a:defRPr>
            </a:lvl1pPr>
          </a:lstStyle>
          <a:p>
            <a:pPr>
              <a:defRPr/>
            </a:pPr>
            <a:fld id="{7EDF9F04-7D37-42F8-A926-3EF0ED42084A}" type="slidenum">
              <a:rPr lang="de-DE"/>
              <a:pPr>
                <a:defRPr/>
              </a:pPr>
              <a:t>‹Nr.›</a:t>
            </a:fld>
            <a:endParaRPr lang="de-DE" sz="1400"/>
          </a:p>
        </p:txBody>
      </p:sp>
      <p:sp>
        <p:nvSpPr>
          <p:cNvPr id="4" name="Rectangle 5"/>
          <p:cNvSpPr>
            <a:spLocks noGrp="1" noChangeArrowheads="1"/>
          </p:cNvSpPr>
          <p:nvPr>
            <p:ph type="ftr" sz="quarter" idx="11"/>
          </p:nvPr>
        </p:nvSpPr>
        <p:spPr bwMode="auto">
          <a:ln>
            <a:miter lim="800000"/>
          </a:ln>
        </p:spPr>
        <p:txBody>
          <a:bodyPr anchorCtr="0" compatLnSpc="1"/>
          <a:lstStyle>
            <a:lvl1pPr fontAlgn="base">
              <a:spcBef>
                <a:spcPct val="0"/>
              </a:spcBef>
              <a:spcAft>
                <a:spcPct val="0"/>
              </a:spcAft>
              <a:defRPr>
                <a:solidFill>
                  <a:srgbClr val="000000"/>
                </a:solidFill>
                <a:latin typeface="Arial" charset="0"/>
                <a:cs typeface="Arial" charset="0"/>
              </a:defRPr>
            </a:lvl1pPr>
          </a:lstStyle>
          <a:p>
            <a:pPr>
              <a:defRPr/>
            </a:pPr>
            <a:endParaRPr lang="de-DE"/>
          </a:p>
        </p:txBody>
      </p:sp>
      <p:sp>
        <p:nvSpPr>
          <p:cNvPr id="5" name="Rectangle 4"/>
          <p:cNvSpPr>
            <a:spLocks noGrp="1" noChangeArrowheads="1"/>
          </p:cNvSpPr>
          <p:nvPr>
            <p:ph type="dt" sz="half" idx="12"/>
          </p:nvPr>
        </p:nvSpPr>
        <p:spPr bwMode="auto">
          <a:ln>
            <a:miter lim="800000"/>
          </a:ln>
        </p:spPr>
        <p:txBody>
          <a:bodyPr anchorCtr="0" compatLnSpc="1"/>
          <a:lstStyle>
            <a:lvl1pPr fontAlgn="base">
              <a:spcBef>
                <a:spcPct val="0"/>
              </a:spcBef>
              <a:spcAft>
                <a:spcPct val="0"/>
              </a:spcAft>
              <a:defRPr>
                <a:solidFill>
                  <a:srgbClr val="000000"/>
                </a:solidFill>
                <a:latin typeface="Arial" charset="0"/>
                <a:cs typeface="Arial" charset="0"/>
              </a:defRPr>
            </a:lvl1pPr>
          </a:lstStyle>
          <a:p>
            <a:pPr>
              <a:defRPr/>
            </a:pPr>
            <a:endParaRPr lang="de-DE"/>
          </a:p>
        </p:txBody>
      </p:sp>
    </p:spTree>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objOverTx" preserve="1">
  <p:cSld name="Titel und zwei Zeilen">
    <p:spTree>
      <p:nvGrpSpPr>
        <p:cNvPr id="1" name=""/>
        <p:cNvGrpSpPr/>
        <p:nvPr/>
      </p:nvGrpSpPr>
      <p:grpSpPr>
        <a:xfrm>
          <a:off x="0" y="0"/>
          <a:ext cx="0" cy="0"/>
          <a:chOff x="0" y="0"/>
          <a:chExt cx="0" cy="0"/>
        </a:xfrm>
      </p:grpSpPr>
      <p:sp>
        <p:nvSpPr>
          <p:cNvPr id="2" name="Folientitel1"/>
          <p:cNvSpPr>
            <a:spLocks noGrp="1" noChangeArrowheads="1"/>
            <a:extLst>
              <a:ext uri="smNativeData"/>
            </a:extLst>
          </p:cNvSpPr>
          <p:nvPr>
            <p:ph type="title"/>
          </p:nvPr>
        </p:nvSpPr>
        <p:spPr>
          <a:xfrm>
            <a:off x="457200" y="274955"/>
            <a:ext cx="8229600" cy="1143000"/>
          </a:xfrm>
          <a:prstGeom prst="rect">
            <a:avLst/>
          </a:prstGeom>
          <a:noFill/>
          <a:ln w="12700" cap="flat" cmpd="sng" algn="ctr">
            <a:noFill/>
            <a:prstDash val="solid"/>
            <a:headEnd type="none" w="med" len="med"/>
            <a:tailEnd type="none" w="med" len="med"/>
          </a:ln>
          <a:effectLst/>
        </p:spPr>
        <p:txBody>
          <a:bodyPr/>
          <a:lstStyle/>
          <a:p>
            <a:endParaRPr/>
          </a:p>
        </p:txBody>
      </p:sp>
      <p:sp>
        <p:nvSpPr>
          <p:cNvPr id="3" name="Objekt1"/>
          <p:cNvSpPr>
            <a:spLocks noGrp="1" noChangeArrowheads="1"/>
            <a:extLst>
              <a:ext uri="smNativeData"/>
            </a:extLst>
          </p:cNvSpPr>
          <p:nvPr>
            <p:ph sz="half" idx="1"/>
          </p:nvPr>
        </p:nvSpPr>
        <p:spPr>
          <a:xfrm>
            <a:off x="457200" y="1600200"/>
            <a:ext cx="8229600" cy="2112645"/>
          </a:xfrm>
          <a:prstGeom prst="rect">
            <a:avLst/>
          </a:prstGeom>
          <a:noFill/>
          <a:ln w="12700" cap="flat" cmpd="sng" algn="ctr">
            <a:noFill/>
            <a:prstDash val="solid"/>
            <a:headEnd type="none" w="med" len="med"/>
            <a:tailEnd type="none" w="med" len="med"/>
          </a:ln>
          <a:effectLst/>
        </p:spPr>
        <p:txBody>
          <a:bodyPr/>
          <a:lstStyle/>
          <a:p>
            <a:endParaRPr/>
          </a:p>
        </p:txBody>
      </p:sp>
      <p:sp>
        <p:nvSpPr>
          <p:cNvPr id="4" name="Objekt2"/>
          <p:cNvSpPr>
            <a:spLocks noGrp="1" noChangeArrowheads="1"/>
            <a:extLst>
              <a:ext uri="smNativeData"/>
            </a:extLst>
          </p:cNvSpPr>
          <p:nvPr>
            <p:ph sz="half" idx="2"/>
          </p:nvPr>
        </p:nvSpPr>
        <p:spPr>
          <a:xfrm>
            <a:off x="457200" y="4013835"/>
            <a:ext cx="8229600" cy="2112645"/>
          </a:xfrm>
          <a:prstGeom prst="rect">
            <a:avLst/>
          </a:prstGeom>
          <a:noFill/>
          <a:ln w="12700" cap="flat" cmpd="sng" algn="ctr">
            <a:noFill/>
            <a:prstDash val="solid"/>
            <a:headEnd type="none" w="med" len="med"/>
            <a:tailEnd type="none" w="med" len="med"/>
          </a:ln>
          <a:effectLst/>
        </p:spPr>
        <p:txBody>
          <a:bodyPr/>
          <a:lstStyle/>
          <a:p>
            <a:endParaRPr/>
          </a:p>
        </p:txBody>
      </p:sp>
      <p:sp>
        <p:nvSpPr>
          <p:cNvPr id="5" name="Rectangle 6"/>
          <p:cNvSpPr>
            <a:spLocks noGrp="1" noChangeArrowheads="1"/>
          </p:cNvSpPr>
          <p:nvPr>
            <p:ph type="sldNum" sz="quarter" idx="10"/>
          </p:nvPr>
        </p:nvSpPr>
        <p:spPr bwMode="auto">
          <a:ln>
            <a:miter lim="800000"/>
          </a:ln>
        </p:spPr>
        <p:txBody>
          <a:bodyPr anchorCtr="0" compatLnSpc="1"/>
          <a:lstStyle>
            <a:lvl1pPr fontAlgn="base">
              <a:spcBef>
                <a:spcPct val="0"/>
              </a:spcBef>
              <a:spcAft>
                <a:spcPct val="0"/>
              </a:spcAft>
              <a:defRPr>
                <a:solidFill>
                  <a:srgbClr val="000000"/>
                </a:solidFill>
                <a:latin typeface="Arial" charset="0"/>
                <a:cs typeface="Arial" charset="0"/>
              </a:defRPr>
            </a:lvl1pPr>
          </a:lstStyle>
          <a:p>
            <a:pPr>
              <a:defRPr/>
            </a:pPr>
            <a:fld id="{5AE1B8BB-1B5B-4785-8165-4F89A25E7BA0}" type="slidenum">
              <a:rPr lang="de-DE"/>
              <a:pPr>
                <a:defRPr/>
              </a:pPr>
              <a:t>‹Nr.›</a:t>
            </a:fld>
            <a:endParaRPr lang="de-DE" sz="1400"/>
          </a:p>
        </p:txBody>
      </p:sp>
      <p:sp>
        <p:nvSpPr>
          <p:cNvPr id="6" name="Rectangle 5"/>
          <p:cNvSpPr>
            <a:spLocks noGrp="1" noChangeArrowheads="1"/>
          </p:cNvSpPr>
          <p:nvPr>
            <p:ph type="ftr" sz="quarter" idx="11"/>
          </p:nvPr>
        </p:nvSpPr>
        <p:spPr bwMode="auto">
          <a:ln>
            <a:miter lim="800000"/>
          </a:ln>
        </p:spPr>
        <p:txBody>
          <a:bodyPr anchorCtr="0" compatLnSpc="1"/>
          <a:lstStyle>
            <a:lvl1pPr fontAlgn="base">
              <a:spcBef>
                <a:spcPct val="0"/>
              </a:spcBef>
              <a:spcAft>
                <a:spcPct val="0"/>
              </a:spcAft>
              <a:defRPr>
                <a:solidFill>
                  <a:srgbClr val="000000"/>
                </a:solidFill>
                <a:latin typeface="Arial" charset="0"/>
                <a:cs typeface="Arial" charset="0"/>
              </a:defRPr>
            </a:lvl1pPr>
          </a:lstStyle>
          <a:p>
            <a:pPr>
              <a:defRPr/>
            </a:pPr>
            <a:endParaRPr lang="de-DE"/>
          </a:p>
        </p:txBody>
      </p:sp>
      <p:sp>
        <p:nvSpPr>
          <p:cNvPr id="7" name="Rectangle 4"/>
          <p:cNvSpPr>
            <a:spLocks noGrp="1" noChangeArrowheads="1"/>
          </p:cNvSpPr>
          <p:nvPr>
            <p:ph type="dt" sz="half" idx="12"/>
          </p:nvPr>
        </p:nvSpPr>
        <p:spPr bwMode="auto">
          <a:ln>
            <a:miter lim="800000"/>
          </a:ln>
        </p:spPr>
        <p:txBody>
          <a:bodyPr anchorCtr="0" compatLnSpc="1"/>
          <a:lstStyle>
            <a:lvl1pPr fontAlgn="base">
              <a:spcBef>
                <a:spcPct val="0"/>
              </a:spcBef>
              <a:spcAft>
                <a:spcPct val="0"/>
              </a:spcAft>
              <a:defRPr>
                <a:solidFill>
                  <a:srgbClr val="000000"/>
                </a:solidFill>
                <a:latin typeface="Arial" charset="0"/>
                <a:cs typeface="Arial" charset="0"/>
              </a:defRPr>
            </a:lvl1pPr>
          </a:lstStyle>
          <a:p>
            <a:pPr>
              <a:defRPr/>
            </a:pPr>
            <a:endParaRPr lang="de-DE"/>
          </a:p>
        </p:txBody>
      </p:sp>
    </p:spTree>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fourObj" preserve="1">
  <p:cSld name="Titel und vier Inhalte">
    <p:spTree>
      <p:nvGrpSpPr>
        <p:cNvPr id="1" name=""/>
        <p:cNvGrpSpPr/>
        <p:nvPr/>
      </p:nvGrpSpPr>
      <p:grpSpPr>
        <a:xfrm>
          <a:off x="0" y="0"/>
          <a:ext cx="0" cy="0"/>
          <a:chOff x="0" y="0"/>
          <a:chExt cx="0" cy="0"/>
        </a:xfrm>
      </p:grpSpPr>
      <p:sp>
        <p:nvSpPr>
          <p:cNvPr id="2" name="Folientitel1"/>
          <p:cNvSpPr>
            <a:spLocks noGrp="1" noChangeArrowheads="1"/>
            <a:extLst>
              <a:ext uri="smNativeData"/>
            </a:extLst>
          </p:cNvSpPr>
          <p:nvPr>
            <p:ph type="title"/>
          </p:nvPr>
        </p:nvSpPr>
        <p:spPr>
          <a:xfrm>
            <a:off x="457200" y="274955"/>
            <a:ext cx="8229600" cy="1143000"/>
          </a:xfrm>
          <a:prstGeom prst="rect">
            <a:avLst/>
          </a:prstGeom>
          <a:noFill/>
          <a:ln w="12700" cap="flat" cmpd="sng" algn="ctr">
            <a:noFill/>
            <a:prstDash val="solid"/>
            <a:headEnd type="none" w="med" len="med"/>
            <a:tailEnd type="none" w="med" len="med"/>
          </a:ln>
          <a:effectLst/>
        </p:spPr>
        <p:txBody>
          <a:bodyPr/>
          <a:lstStyle/>
          <a:p>
            <a:endParaRPr/>
          </a:p>
        </p:txBody>
      </p:sp>
      <p:sp>
        <p:nvSpPr>
          <p:cNvPr id="3" name="Objekt1"/>
          <p:cNvSpPr>
            <a:spLocks noGrp="1" noChangeArrowheads="1"/>
            <a:extLst>
              <a:ext uri="smNativeData"/>
            </a:extLst>
          </p:cNvSpPr>
          <p:nvPr>
            <p:ph sz="quarter" idx="1"/>
          </p:nvPr>
        </p:nvSpPr>
        <p:spPr>
          <a:xfrm>
            <a:off x="457200" y="1600200"/>
            <a:ext cx="3964305" cy="2112645"/>
          </a:xfrm>
          <a:prstGeom prst="rect">
            <a:avLst/>
          </a:prstGeom>
          <a:noFill/>
          <a:ln w="12700" cap="flat" cmpd="sng" algn="ctr">
            <a:noFill/>
            <a:prstDash val="solid"/>
            <a:headEnd type="none" w="med" len="med"/>
            <a:tailEnd type="none" w="med" len="med"/>
          </a:ln>
          <a:effectLst/>
        </p:spPr>
        <p:txBody>
          <a:bodyPr/>
          <a:lstStyle/>
          <a:p>
            <a:endParaRPr/>
          </a:p>
        </p:txBody>
      </p:sp>
      <p:sp>
        <p:nvSpPr>
          <p:cNvPr id="4" name="Objekt2"/>
          <p:cNvSpPr>
            <a:spLocks noGrp="1" noChangeArrowheads="1"/>
            <a:extLst>
              <a:ext uri="smNativeData"/>
            </a:extLst>
          </p:cNvSpPr>
          <p:nvPr>
            <p:ph sz="quarter" idx="2"/>
          </p:nvPr>
        </p:nvSpPr>
        <p:spPr>
          <a:xfrm>
            <a:off x="4722495" y="1600200"/>
            <a:ext cx="3964305" cy="2112645"/>
          </a:xfrm>
          <a:prstGeom prst="rect">
            <a:avLst/>
          </a:prstGeom>
          <a:noFill/>
          <a:ln w="12700" cap="flat" cmpd="sng" algn="ctr">
            <a:noFill/>
            <a:prstDash val="solid"/>
            <a:headEnd type="none" w="med" len="med"/>
            <a:tailEnd type="none" w="med" len="med"/>
          </a:ln>
          <a:effectLst/>
        </p:spPr>
        <p:txBody>
          <a:bodyPr/>
          <a:lstStyle/>
          <a:p>
            <a:endParaRPr/>
          </a:p>
        </p:txBody>
      </p:sp>
      <p:sp>
        <p:nvSpPr>
          <p:cNvPr id="5" name="Objekt4"/>
          <p:cNvSpPr>
            <a:spLocks noGrp="1" noChangeArrowheads="1"/>
            <a:extLst>
              <a:ext uri="smNativeData"/>
            </a:extLst>
          </p:cNvSpPr>
          <p:nvPr>
            <p:ph sz="quarter" idx="3"/>
          </p:nvPr>
        </p:nvSpPr>
        <p:spPr>
          <a:xfrm>
            <a:off x="457200" y="4013835"/>
            <a:ext cx="3964305" cy="2112645"/>
          </a:xfrm>
          <a:prstGeom prst="rect">
            <a:avLst/>
          </a:prstGeom>
          <a:noFill/>
          <a:ln w="12700" cap="flat" cmpd="sng" algn="ctr">
            <a:noFill/>
            <a:prstDash val="solid"/>
            <a:headEnd type="none" w="med" len="med"/>
            <a:tailEnd type="none" w="med" len="med"/>
          </a:ln>
          <a:effectLst/>
        </p:spPr>
        <p:txBody>
          <a:bodyPr/>
          <a:lstStyle/>
          <a:p>
            <a:endParaRPr/>
          </a:p>
        </p:txBody>
      </p:sp>
      <p:sp>
        <p:nvSpPr>
          <p:cNvPr id="6" name="Objekt3"/>
          <p:cNvSpPr>
            <a:spLocks noGrp="1" noChangeArrowheads="1"/>
            <a:extLst>
              <a:ext uri="smNativeData"/>
            </a:extLst>
          </p:cNvSpPr>
          <p:nvPr>
            <p:ph sz="quarter" idx="4"/>
          </p:nvPr>
        </p:nvSpPr>
        <p:spPr>
          <a:xfrm>
            <a:off x="4722495" y="4013835"/>
            <a:ext cx="3964305" cy="2112645"/>
          </a:xfrm>
          <a:prstGeom prst="rect">
            <a:avLst/>
          </a:prstGeom>
          <a:noFill/>
          <a:ln w="12700" cap="flat" cmpd="sng" algn="ctr">
            <a:noFill/>
            <a:prstDash val="solid"/>
            <a:headEnd type="none" w="med" len="med"/>
            <a:tailEnd type="none" w="med" len="med"/>
          </a:ln>
          <a:effectLst/>
        </p:spPr>
        <p:txBody>
          <a:bodyPr/>
          <a:lstStyle/>
          <a:p>
            <a:endParaRPr/>
          </a:p>
        </p:txBody>
      </p:sp>
      <p:sp>
        <p:nvSpPr>
          <p:cNvPr id="7" name="Rectangle 6"/>
          <p:cNvSpPr>
            <a:spLocks noGrp="1" noChangeArrowheads="1"/>
          </p:cNvSpPr>
          <p:nvPr>
            <p:ph type="sldNum" sz="quarter" idx="10"/>
          </p:nvPr>
        </p:nvSpPr>
        <p:spPr bwMode="auto">
          <a:ln>
            <a:miter lim="800000"/>
          </a:ln>
        </p:spPr>
        <p:txBody>
          <a:bodyPr anchorCtr="0" compatLnSpc="1"/>
          <a:lstStyle>
            <a:lvl1pPr fontAlgn="base">
              <a:spcBef>
                <a:spcPct val="0"/>
              </a:spcBef>
              <a:spcAft>
                <a:spcPct val="0"/>
              </a:spcAft>
              <a:defRPr>
                <a:solidFill>
                  <a:srgbClr val="000000"/>
                </a:solidFill>
                <a:latin typeface="Arial" charset="0"/>
                <a:cs typeface="Arial" charset="0"/>
              </a:defRPr>
            </a:lvl1pPr>
          </a:lstStyle>
          <a:p>
            <a:pPr>
              <a:defRPr/>
            </a:pPr>
            <a:fld id="{8E913C2A-D209-447F-BE5F-F54904C08274}" type="slidenum">
              <a:rPr lang="de-DE"/>
              <a:pPr>
                <a:defRPr/>
              </a:pPr>
              <a:t>‹Nr.›</a:t>
            </a:fld>
            <a:endParaRPr lang="de-DE" sz="1400"/>
          </a:p>
        </p:txBody>
      </p:sp>
      <p:sp>
        <p:nvSpPr>
          <p:cNvPr id="8" name="Rectangle 5"/>
          <p:cNvSpPr>
            <a:spLocks noGrp="1" noChangeArrowheads="1"/>
          </p:cNvSpPr>
          <p:nvPr>
            <p:ph type="ftr" sz="quarter" idx="11"/>
          </p:nvPr>
        </p:nvSpPr>
        <p:spPr bwMode="auto">
          <a:ln>
            <a:miter lim="800000"/>
          </a:ln>
        </p:spPr>
        <p:txBody>
          <a:bodyPr anchorCtr="0" compatLnSpc="1"/>
          <a:lstStyle>
            <a:lvl1pPr fontAlgn="base">
              <a:spcBef>
                <a:spcPct val="0"/>
              </a:spcBef>
              <a:spcAft>
                <a:spcPct val="0"/>
              </a:spcAft>
              <a:defRPr>
                <a:solidFill>
                  <a:srgbClr val="000000"/>
                </a:solidFill>
                <a:latin typeface="Arial" charset="0"/>
                <a:cs typeface="Arial" charset="0"/>
              </a:defRPr>
            </a:lvl1pPr>
          </a:lstStyle>
          <a:p>
            <a:pPr>
              <a:defRPr/>
            </a:pPr>
            <a:endParaRPr lang="de-DE"/>
          </a:p>
        </p:txBody>
      </p:sp>
      <p:sp>
        <p:nvSpPr>
          <p:cNvPr id="9" name="Rectangle 4"/>
          <p:cNvSpPr>
            <a:spLocks noGrp="1" noChangeArrowheads="1"/>
          </p:cNvSpPr>
          <p:nvPr>
            <p:ph type="dt" sz="half" idx="12"/>
          </p:nvPr>
        </p:nvSpPr>
        <p:spPr bwMode="auto">
          <a:ln>
            <a:miter lim="800000"/>
          </a:ln>
        </p:spPr>
        <p:txBody>
          <a:bodyPr anchorCtr="0" compatLnSpc="1"/>
          <a:lstStyle>
            <a:lvl1pPr fontAlgn="base">
              <a:spcBef>
                <a:spcPct val="0"/>
              </a:spcBef>
              <a:spcAft>
                <a:spcPct val="0"/>
              </a:spcAft>
              <a:defRPr>
                <a:solidFill>
                  <a:srgbClr val="000000"/>
                </a:solidFill>
                <a:latin typeface="Arial" charset="0"/>
                <a:cs typeface="Arial" charset="0"/>
              </a:defRPr>
            </a:lvl1pPr>
          </a:lstStyle>
          <a:p>
            <a:pPr>
              <a:defRPr/>
            </a:pPr>
            <a:endParaRPr lang="de-DE"/>
          </a:p>
        </p:txBody>
      </p:sp>
    </p:spTree>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AndTwoObj" preserve="1">
  <p:cSld name="Titel und zwei Spalten, rechte Spalte geteilt">
    <p:spTree>
      <p:nvGrpSpPr>
        <p:cNvPr id="1" name=""/>
        <p:cNvGrpSpPr/>
        <p:nvPr/>
      </p:nvGrpSpPr>
      <p:grpSpPr>
        <a:xfrm>
          <a:off x="0" y="0"/>
          <a:ext cx="0" cy="0"/>
          <a:chOff x="0" y="0"/>
          <a:chExt cx="0" cy="0"/>
        </a:xfrm>
      </p:grpSpPr>
      <p:sp>
        <p:nvSpPr>
          <p:cNvPr id="2" name="Folientitel1"/>
          <p:cNvSpPr>
            <a:spLocks noGrp="1" noChangeArrowheads="1"/>
            <a:extLst>
              <a:ext uri="smNativeData"/>
            </a:extLst>
          </p:cNvSpPr>
          <p:nvPr>
            <p:ph type="title"/>
          </p:nvPr>
        </p:nvSpPr>
        <p:spPr>
          <a:xfrm>
            <a:off x="457200" y="274955"/>
            <a:ext cx="8229600" cy="1143000"/>
          </a:xfrm>
          <a:prstGeom prst="rect">
            <a:avLst/>
          </a:prstGeom>
          <a:noFill/>
          <a:ln w="12700" cap="flat" cmpd="sng" algn="ctr">
            <a:noFill/>
            <a:prstDash val="solid"/>
            <a:headEnd type="none" w="med" len="med"/>
            <a:tailEnd type="none" w="med" len="med"/>
          </a:ln>
          <a:effectLst/>
        </p:spPr>
        <p:txBody>
          <a:bodyPr/>
          <a:lstStyle/>
          <a:p>
            <a:endParaRPr/>
          </a:p>
        </p:txBody>
      </p:sp>
      <p:sp>
        <p:nvSpPr>
          <p:cNvPr id="3" name="Objekt1"/>
          <p:cNvSpPr>
            <a:spLocks noGrp="1" noChangeArrowheads="1"/>
            <a:extLst>
              <a:ext uri="smNativeData"/>
            </a:extLst>
          </p:cNvSpPr>
          <p:nvPr>
            <p:ph sz="half" idx="1"/>
          </p:nvPr>
        </p:nvSpPr>
        <p:spPr>
          <a:xfrm>
            <a:off x="457200" y="1600200"/>
            <a:ext cx="3964305" cy="4526280"/>
          </a:xfrm>
          <a:prstGeom prst="rect">
            <a:avLst/>
          </a:prstGeom>
          <a:noFill/>
          <a:ln w="12700" cap="flat" cmpd="sng" algn="ctr">
            <a:noFill/>
            <a:prstDash val="solid"/>
            <a:headEnd type="none" w="med" len="med"/>
            <a:tailEnd type="none" w="med" len="med"/>
          </a:ln>
          <a:effectLst/>
        </p:spPr>
        <p:txBody>
          <a:bodyPr/>
          <a:lstStyle/>
          <a:p>
            <a:endParaRPr/>
          </a:p>
        </p:txBody>
      </p:sp>
      <p:sp>
        <p:nvSpPr>
          <p:cNvPr id="4" name="Objekt3"/>
          <p:cNvSpPr>
            <a:spLocks noGrp="1" noChangeArrowheads="1"/>
            <a:extLst>
              <a:ext uri="smNativeData"/>
            </a:extLst>
          </p:cNvSpPr>
          <p:nvPr>
            <p:ph sz="quarter" idx="2"/>
          </p:nvPr>
        </p:nvSpPr>
        <p:spPr>
          <a:xfrm>
            <a:off x="4722495" y="1600200"/>
            <a:ext cx="3964305" cy="2112645"/>
          </a:xfrm>
          <a:prstGeom prst="rect">
            <a:avLst/>
          </a:prstGeom>
          <a:noFill/>
          <a:ln w="12700" cap="flat" cmpd="sng" algn="ctr">
            <a:noFill/>
            <a:prstDash val="solid"/>
            <a:headEnd type="none" w="med" len="med"/>
            <a:tailEnd type="none" w="med" len="med"/>
          </a:ln>
          <a:effectLst/>
        </p:spPr>
        <p:txBody>
          <a:bodyPr/>
          <a:lstStyle/>
          <a:p>
            <a:endParaRPr/>
          </a:p>
        </p:txBody>
      </p:sp>
      <p:sp>
        <p:nvSpPr>
          <p:cNvPr id="5" name="Objekt2"/>
          <p:cNvSpPr>
            <a:spLocks noGrp="1" noChangeArrowheads="1"/>
            <a:extLst>
              <a:ext uri="smNativeData"/>
            </a:extLst>
          </p:cNvSpPr>
          <p:nvPr>
            <p:ph sz="quarter" idx="3"/>
          </p:nvPr>
        </p:nvSpPr>
        <p:spPr>
          <a:xfrm>
            <a:off x="4722495" y="4013835"/>
            <a:ext cx="3964305" cy="2112645"/>
          </a:xfrm>
          <a:prstGeom prst="rect">
            <a:avLst/>
          </a:prstGeom>
          <a:noFill/>
          <a:ln w="12700" cap="flat" cmpd="sng" algn="ctr">
            <a:noFill/>
            <a:prstDash val="solid"/>
            <a:headEnd type="none" w="med" len="med"/>
            <a:tailEnd type="none" w="med" len="med"/>
          </a:ln>
          <a:effectLst/>
        </p:spPr>
        <p:txBody>
          <a:bodyPr/>
          <a:lstStyle/>
          <a:p>
            <a:endParaRPr/>
          </a:p>
        </p:txBody>
      </p:sp>
      <p:sp>
        <p:nvSpPr>
          <p:cNvPr id="6" name="Rectangle 6"/>
          <p:cNvSpPr>
            <a:spLocks noGrp="1" noChangeArrowheads="1"/>
          </p:cNvSpPr>
          <p:nvPr>
            <p:ph type="sldNum" sz="quarter" idx="10"/>
          </p:nvPr>
        </p:nvSpPr>
        <p:spPr bwMode="auto">
          <a:ln>
            <a:miter lim="800000"/>
          </a:ln>
        </p:spPr>
        <p:txBody>
          <a:bodyPr anchorCtr="0" compatLnSpc="1"/>
          <a:lstStyle>
            <a:lvl1pPr fontAlgn="base">
              <a:spcBef>
                <a:spcPct val="0"/>
              </a:spcBef>
              <a:spcAft>
                <a:spcPct val="0"/>
              </a:spcAft>
              <a:defRPr>
                <a:solidFill>
                  <a:srgbClr val="000000"/>
                </a:solidFill>
                <a:latin typeface="Arial" charset="0"/>
                <a:cs typeface="Arial" charset="0"/>
              </a:defRPr>
            </a:lvl1pPr>
          </a:lstStyle>
          <a:p>
            <a:pPr>
              <a:defRPr/>
            </a:pPr>
            <a:fld id="{FBF52A02-B400-4446-9E3D-A7A469539A88}" type="slidenum">
              <a:rPr lang="de-DE"/>
              <a:pPr>
                <a:defRPr/>
              </a:pPr>
              <a:t>‹Nr.›</a:t>
            </a:fld>
            <a:endParaRPr lang="de-DE" sz="1400"/>
          </a:p>
        </p:txBody>
      </p:sp>
      <p:sp>
        <p:nvSpPr>
          <p:cNvPr id="7" name="Rectangle 5"/>
          <p:cNvSpPr>
            <a:spLocks noGrp="1" noChangeArrowheads="1"/>
          </p:cNvSpPr>
          <p:nvPr>
            <p:ph type="ftr" sz="quarter" idx="11"/>
          </p:nvPr>
        </p:nvSpPr>
        <p:spPr bwMode="auto">
          <a:ln>
            <a:miter lim="800000"/>
          </a:ln>
        </p:spPr>
        <p:txBody>
          <a:bodyPr anchorCtr="0" compatLnSpc="1"/>
          <a:lstStyle>
            <a:lvl1pPr fontAlgn="base">
              <a:spcBef>
                <a:spcPct val="0"/>
              </a:spcBef>
              <a:spcAft>
                <a:spcPct val="0"/>
              </a:spcAft>
              <a:defRPr>
                <a:solidFill>
                  <a:srgbClr val="000000"/>
                </a:solidFill>
                <a:latin typeface="Arial" charset="0"/>
                <a:cs typeface="Arial" charset="0"/>
              </a:defRPr>
            </a:lvl1pPr>
          </a:lstStyle>
          <a:p>
            <a:pPr>
              <a:defRPr/>
            </a:pPr>
            <a:endParaRPr lang="de-DE"/>
          </a:p>
        </p:txBody>
      </p:sp>
      <p:sp>
        <p:nvSpPr>
          <p:cNvPr id="8" name="Rectangle 4"/>
          <p:cNvSpPr>
            <a:spLocks noGrp="1" noChangeArrowheads="1"/>
          </p:cNvSpPr>
          <p:nvPr>
            <p:ph type="dt" sz="half" idx="12"/>
          </p:nvPr>
        </p:nvSpPr>
        <p:spPr bwMode="auto">
          <a:ln>
            <a:miter lim="800000"/>
          </a:ln>
        </p:spPr>
        <p:txBody>
          <a:bodyPr anchorCtr="0" compatLnSpc="1"/>
          <a:lstStyle>
            <a:lvl1pPr fontAlgn="base">
              <a:spcBef>
                <a:spcPct val="0"/>
              </a:spcBef>
              <a:spcAft>
                <a:spcPct val="0"/>
              </a:spcAft>
              <a:defRPr>
                <a:solidFill>
                  <a:srgbClr val="000000"/>
                </a:solidFill>
                <a:latin typeface="Arial" charset="0"/>
                <a:cs typeface="Arial" charset="0"/>
              </a:defRPr>
            </a:lvl1pPr>
          </a:lstStyle>
          <a:p>
            <a:pPr>
              <a:defRPr/>
            </a:pPr>
            <a:endParaRPr lang="de-DE"/>
          </a:p>
        </p:txBody>
      </p:sp>
    </p:spTree>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twoObjAndObj" preserve="1">
  <p:cSld name="Titel und zwei Spalten, linke Spalte geteilt">
    <p:spTree>
      <p:nvGrpSpPr>
        <p:cNvPr id="1" name=""/>
        <p:cNvGrpSpPr/>
        <p:nvPr/>
      </p:nvGrpSpPr>
      <p:grpSpPr>
        <a:xfrm>
          <a:off x="0" y="0"/>
          <a:ext cx="0" cy="0"/>
          <a:chOff x="0" y="0"/>
          <a:chExt cx="0" cy="0"/>
        </a:xfrm>
      </p:grpSpPr>
      <p:sp>
        <p:nvSpPr>
          <p:cNvPr id="2" name="Folientitel1"/>
          <p:cNvSpPr>
            <a:spLocks noGrp="1" noChangeArrowheads="1"/>
            <a:extLst>
              <a:ext uri="smNativeData"/>
            </a:extLst>
          </p:cNvSpPr>
          <p:nvPr>
            <p:ph type="title"/>
          </p:nvPr>
        </p:nvSpPr>
        <p:spPr>
          <a:xfrm>
            <a:off x="457200" y="274955"/>
            <a:ext cx="8229600" cy="1143000"/>
          </a:xfrm>
          <a:prstGeom prst="rect">
            <a:avLst/>
          </a:prstGeom>
          <a:noFill/>
          <a:ln w="12700" cap="flat" cmpd="sng" algn="ctr">
            <a:noFill/>
            <a:prstDash val="solid"/>
            <a:headEnd type="none" w="med" len="med"/>
            <a:tailEnd type="none" w="med" len="med"/>
          </a:ln>
          <a:effectLst/>
        </p:spPr>
        <p:txBody>
          <a:bodyPr/>
          <a:lstStyle/>
          <a:p>
            <a:endParaRPr/>
          </a:p>
        </p:txBody>
      </p:sp>
      <p:sp>
        <p:nvSpPr>
          <p:cNvPr id="3" name="Objekt1"/>
          <p:cNvSpPr>
            <a:spLocks noGrp="1" noChangeArrowheads="1"/>
            <a:extLst>
              <a:ext uri="smNativeData"/>
            </a:extLst>
          </p:cNvSpPr>
          <p:nvPr>
            <p:ph sz="quarter" idx="1"/>
          </p:nvPr>
        </p:nvSpPr>
        <p:spPr>
          <a:xfrm>
            <a:off x="457200" y="1600200"/>
            <a:ext cx="3964305" cy="2112645"/>
          </a:xfrm>
          <a:prstGeom prst="rect">
            <a:avLst/>
          </a:prstGeom>
          <a:noFill/>
          <a:ln w="12700" cap="flat" cmpd="sng" algn="ctr">
            <a:noFill/>
            <a:prstDash val="solid"/>
            <a:headEnd type="none" w="med" len="med"/>
            <a:tailEnd type="none" w="med" len="med"/>
          </a:ln>
          <a:effectLst/>
        </p:spPr>
        <p:txBody>
          <a:bodyPr/>
          <a:lstStyle/>
          <a:p>
            <a:endParaRPr/>
          </a:p>
        </p:txBody>
      </p:sp>
      <p:sp>
        <p:nvSpPr>
          <p:cNvPr id="4" name="Objekt3"/>
          <p:cNvSpPr>
            <a:spLocks noGrp="1" noChangeArrowheads="1"/>
            <a:extLst>
              <a:ext uri="smNativeData"/>
            </a:extLst>
          </p:cNvSpPr>
          <p:nvPr>
            <p:ph sz="quarter" idx="2"/>
          </p:nvPr>
        </p:nvSpPr>
        <p:spPr>
          <a:xfrm>
            <a:off x="457200" y="4013835"/>
            <a:ext cx="3964305" cy="2112645"/>
          </a:xfrm>
          <a:prstGeom prst="rect">
            <a:avLst/>
          </a:prstGeom>
          <a:noFill/>
          <a:ln w="12700" cap="flat" cmpd="sng" algn="ctr">
            <a:noFill/>
            <a:prstDash val="solid"/>
            <a:headEnd type="none" w="med" len="med"/>
            <a:tailEnd type="none" w="med" len="med"/>
          </a:ln>
          <a:effectLst/>
        </p:spPr>
        <p:txBody>
          <a:bodyPr/>
          <a:lstStyle/>
          <a:p>
            <a:endParaRPr/>
          </a:p>
        </p:txBody>
      </p:sp>
      <p:sp>
        <p:nvSpPr>
          <p:cNvPr id="5" name="Objekt2"/>
          <p:cNvSpPr>
            <a:spLocks noGrp="1" noChangeArrowheads="1"/>
            <a:extLst>
              <a:ext uri="smNativeData"/>
            </a:extLst>
          </p:cNvSpPr>
          <p:nvPr>
            <p:ph sz="half" idx="3"/>
          </p:nvPr>
        </p:nvSpPr>
        <p:spPr>
          <a:xfrm>
            <a:off x="4722495" y="1600200"/>
            <a:ext cx="3964305" cy="4526280"/>
          </a:xfrm>
          <a:prstGeom prst="rect">
            <a:avLst/>
          </a:prstGeom>
          <a:noFill/>
          <a:ln w="12700" cap="flat" cmpd="sng" algn="ctr">
            <a:noFill/>
            <a:prstDash val="solid"/>
            <a:headEnd type="none" w="med" len="med"/>
            <a:tailEnd type="none" w="med" len="med"/>
          </a:ln>
          <a:effectLst/>
        </p:spPr>
        <p:txBody>
          <a:bodyPr/>
          <a:lstStyle/>
          <a:p>
            <a:endParaRPr/>
          </a:p>
        </p:txBody>
      </p:sp>
      <p:sp>
        <p:nvSpPr>
          <p:cNvPr id="6" name="Rectangle 6"/>
          <p:cNvSpPr>
            <a:spLocks noGrp="1" noChangeArrowheads="1"/>
          </p:cNvSpPr>
          <p:nvPr>
            <p:ph type="sldNum" sz="quarter" idx="10"/>
          </p:nvPr>
        </p:nvSpPr>
        <p:spPr bwMode="auto">
          <a:ln>
            <a:miter lim="800000"/>
          </a:ln>
        </p:spPr>
        <p:txBody>
          <a:bodyPr anchorCtr="0" compatLnSpc="1"/>
          <a:lstStyle>
            <a:lvl1pPr fontAlgn="base">
              <a:spcBef>
                <a:spcPct val="0"/>
              </a:spcBef>
              <a:spcAft>
                <a:spcPct val="0"/>
              </a:spcAft>
              <a:defRPr>
                <a:solidFill>
                  <a:srgbClr val="000000"/>
                </a:solidFill>
                <a:latin typeface="Arial" charset="0"/>
                <a:cs typeface="Arial" charset="0"/>
              </a:defRPr>
            </a:lvl1pPr>
          </a:lstStyle>
          <a:p>
            <a:pPr>
              <a:defRPr/>
            </a:pPr>
            <a:fld id="{CF2549D1-4C59-49A4-9EB7-63CD742CF3F3}" type="slidenum">
              <a:rPr lang="de-DE"/>
              <a:pPr>
                <a:defRPr/>
              </a:pPr>
              <a:t>‹Nr.›</a:t>
            </a:fld>
            <a:endParaRPr lang="de-DE" sz="1400"/>
          </a:p>
        </p:txBody>
      </p:sp>
      <p:sp>
        <p:nvSpPr>
          <p:cNvPr id="7" name="Rectangle 5"/>
          <p:cNvSpPr>
            <a:spLocks noGrp="1" noChangeArrowheads="1"/>
          </p:cNvSpPr>
          <p:nvPr>
            <p:ph type="ftr" sz="quarter" idx="11"/>
          </p:nvPr>
        </p:nvSpPr>
        <p:spPr bwMode="auto">
          <a:ln>
            <a:miter lim="800000"/>
          </a:ln>
        </p:spPr>
        <p:txBody>
          <a:bodyPr anchorCtr="0" compatLnSpc="1"/>
          <a:lstStyle>
            <a:lvl1pPr fontAlgn="base">
              <a:spcBef>
                <a:spcPct val="0"/>
              </a:spcBef>
              <a:spcAft>
                <a:spcPct val="0"/>
              </a:spcAft>
              <a:defRPr>
                <a:solidFill>
                  <a:srgbClr val="000000"/>
                </a:solidFill>
                <a:latin typeface="Arial" charset="0"/>
                <a:cs typeface="Arial" charset="0"/>
              </a:defRPr>
            </a:lvl1pPr>
          </a:lstStyle>
          <a:p>
            <a:pPr>
              <a:defRPr/>
            </a:pPr>
            <a:endParaRPr lang="de-DE"/>
          </a:p>
        </p:txBody>
      </p:sp>
      <p:sp>
        <p:nvSpPr>
          <p:cNvPr id="8" name="Rectangle 4"/>
          <p:cNvSpPr>
            <a:spLocks noGrp="1" noChangeArrowheads="1"/>
          </p:cNvSpPr>
          <p:nvPr>
            <p:ph type="dt" sz="half" idx="12"/>
          </p:nvPr>
        </p:nvSpPr>
        <p:spPr bwMode="auto">
          <a:ln>
            <a:miter lim="800000"/>
          </a:ln>
        </p:spPr>
        <p:txBody>
          <a:bodyPr anchorCtr="0" compatLnSpc="1"/>
          <a:lstStyle>
            <a:lvl1pPr fontAlgn="base">
              <a:spcBef>
                <a:spcPct val="0"/>
              </a:spcBef>
              <a:spcAft>
                <a:spcPct val="0"/>
              </a:spcAft>
              <a:defRPr>
                <a:solidFill>
                  <a:srgbClr val="000000"/>
                </a:solidFill>
                <a:latin typeface="Arial" charset="0"/>
                <a:cs typeface="Arial" charset="0"/>
              </a:defRPr>
            </a:lvl1pPr>
          </a:lstStyle>
          <a:p>
            <a:pPr>
              <a:defRPr/>
            </a:pPr>
            <a:endParaRPr lang="de-DE"/>
          </a:p>
        </p:txBody>
      </p:sp>
    </p:spTree>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TxTwoObj" preserve="1">
  <p:cSld name="Titel und zwei Zeilen, untere Zeile geteilt">
    <p:spTree>
      <p:nvGrpSpPr>
        <p:cNvPr id="1" name=""/>
        <p:cNvGrpSpPr/>
        <p:nvPr/>
      </p:nvGrpSpPr>
      <p:grpSpPr>
        <a:xfrm>
          <a:off x="0" y="0"/>
          <a:ext cx="0" cy="0"/>
          <a:chOff x="0" y="0"/>
          <a:chExt cx="0" cy="0"/>
        </a:xfrm>
      </p:grpSpPr>
      <p:sp>
        <p:nvSpPr>
          <p:cNvPr id="2" name="Folientitel1"/>
          <p:cNvSpPr>
            <a:spLocks noGrp="1" noChangeArrowheads="1"/>
            <a:extLst>
              <a:ext uri="smNativeData"/>
            </a:extLst>
          </p:cNvSpPr>
          <p:nvPr>
            <p:ph type="title"/>
          </p:nvPr>
        </p:nvSpPr>
        <p:spPr>
          <a:xfrm>
            <a:off x="457200" y="274955"/>
            <a:ext cx="8229600" cy="1143000"/>
          </a:xfrm>
          <a:prstGeom prst="rect">
            <a:avLst/>
          </a:prstGeom>
          <a:noFill/>
          <a:ln w="12700" cap="flat" cmpd="sng" algn="ctr">
            <a:noFill/>
            <a:prstDash val="solid"/>
            <a:headEnd type="none" w="med" len="med"/>
            <a:tailEnd type="none" w="med" len="med"/>
          </a:ln>
          <a:effectLst/>
        </p:spPr>
        <p:txBody>
          <a:bodyPr/>
          <a:lstStyle/>
          <a:p>
            <a:endParaRPr/>
          </a:p>
        </p:txBody>
      </p:sp>
      <p:sp>
        <p:nvSpPr>
          <p:cNvPr id="3" name="Objekt1"/>
          <p:cNvSpPr>
            <a:spLocks noGrp="1" noChangeArrowheads="1"/>
            <a:extLst>
              <a:ext uri="smNativeData"/>
            </a:extLst>
          </p:cNvSpPr>
          <p:nvPr>
            <p:ph sz="half" idx="1"/>
          </p:nvPr>
        </p:nvSpPr>
        <p:spPr>
          <a:xfrm>
            <a:off x="457200" y="1600200"/>
            <a:ext cx="8229600" cy="2112645"/>
          </a:xfrm>
          <a:prstGeom prst="rect">
            <a:avLst/>
          </a:prstGeom>
          <a:noFill/>
          <a:ln w="12700" cap="flat" cmpd="sng" algn="ctr">
            <a:noFill/>
            <a:prstDash val="solid"/>
            <a:headEnd type="none" w="med" len="med"/>
            <a:tailEnd type="none" w="med" len="med"/>
          </a:ln>
          <a:effectLst/>
        </p:spPr>
        <p:txBody>
          <a:bodyPr/>
          <a:lstStyle/>
          <a:p>
            <a:endParaRPr/>
          </a:p>
        </p:txBody>
      </p:sp>
      <p:sp>
        <p:nvSpPr>
          <p:cNvPr id="4" name="Objekt3"/>
          <p:cNvSpPr>
            <a:spLocks noGrp="1" noChangeArrowheads="1"/>
            <a:extLst>
              <a:ext uri="smNativeData"/>
            </a:extLst>
          </p:cNvSpPr>
          <p:nvPr>
            <p:ph sz="quarter" idx="2"/>
          </p:nvPr>
        </p:nvSpPr>
        <p:spPr>
          <a:xfrm>
            <a:off x="457200" y="4013835"/>
            <a:ext cx="3964305" cy="2112645"/>
          </a:xfrm>
          <a:prstGeom prst="rect">
            <a:avLst/>
          </a:prstGeom>
          <a:noFill/>
          <a:ln w="12700" cap="flat" cmpd="sng" algn="ctr">
            <a:noFill/>
            <a:prstDash val="solid"/>
            <a:headEnd type="none" w="med" len="med"/>
            <a:tailEnd type="none" w="med" len="med"/>
          </a:ln>
          <a:effectLst/>
        </p:spPr>
        <p:txBody>
          <a:bodyPr/>
          <a:lstStyle/>
          <a:p>
            <a:endParaRPr/>
          </a:p>
        </p:txBody>
      </p:sp>
      <p:sp>
        <p:nvSpPr>
          <p:cNvPr id="5" name="Objekt2"/>
          <p:cNvSpPr>
            <a:spLocks noGrp="1" noChangeArrowheads="1"/>
            <a:extLst>
              <a:ext uri="smNativeData"/>
            </a:extLst>
          </p:cNvSpPr>
          <p:nvPr>
            <p:ph sz="quarter" idx="3"/>
          </p:nvPr>
        </p:nvSpPr>
        <p:spPr>
          <a:xfrm>
            <a:off x="4722495" y="4013835"/>
            <a:ext cx="3964305" cy="2112645"/>
          </a:xfrm>
          <a:prstGeom prst="rect">
            <a:avLst/>
          </a:prstGeom>
          <a:noFill/>
          <a:ln w="12700" cap="flat" cmpd="sng" algn="ctr">
            <a:noFill/>
            <a:prstDash val="solid"/>
            <a:headEnd type="none" w="med" len="med"/>
            <a:tailEnd type="none" w="med" len="med"/>
          </a:ln>
          <a:effectLst/>
        </p:spPr>
        <p:txBody>
          <a:bodyPr/>
          <a:lstStyle/>
          <a:p>
            <a:endParaRPr/>
          </a:p>
        </p:txBody>
      </p:sp>
      <p:sp>
        <p:nvSpPr>
          <p:cNvPr id="6" name="Rectangle 6"/>
          <p:cNvSpPr>
            <a:spLocks noGrp="1" noChangeArrowheads="1"/>
          </p:cNvSpPr>
          <p:nvPr>
            <p:ph type="sldNum" sz="quarter" idx="10"/>
          </p:nvPr>
        </p:nvSpPr>
        <p:spPr bwMode="auto">
          <a:ln>
            <a:miter lim="800000"/>
          </a:ln>
        </p:spPr>
        <p:txBody>
          <a:bodyPr anchorCtr="0" compatLnSpc="1"/>
          <a:lstStyle>
            <a:lvl1pPr fontAlgn="base">
              <a:spcBef>
                <a:spcPct val="0"/>
              </a:spcBef>
              <a:spcAft>
                <a:spcPct val="0"/>
              </a:spcAft>
              <a:defRPr>
                <a:solidFill>
                  <a:srgbClr val="000000"/>
                </a:solidFill>
                <a:latin typeface="Arial" charset="0"/>
                <a:cs typeface="Arial" charset="0"/>
              </a:defRPr>
            </a:lvl1pPr>
          </a:lstStyle>
          <a:p>
            <a:pPr>
              <a:defRPr/>
            </a:pPr>
            <a:fld id="{2863B098-7DC7-44B7-9784-71A0B5038B9E}" type="slidenum">
              <a:rPr lang="de-DE"/>
              <a:pPr>
                <a:defRPr/>
              </a:pPr>
              <a:t>‹Nr.›</a:t>
            </a:fld>
            <a:endParaRPr lang="de-DE" sz="1400"/>
          </a:p>
        </p:txBody>
      </p:sp>
      <p:sp>
        <p:nvSpPr>
          <p:cNvPr id="7" name="Rectangle 5"/>
          <p:cNvSpPr>
            <a:spLocks noGrp="1" noChangeArrowheads="1"/>
          </p:cNvSpPr>
          <p:nvPr>
            <p:ph type="ftr" sz="quarter" idx="11"/>
          </p:nvPr>
        </p:nvSpPr>
        <p:spPr bwMode="auto">
          <a:ln>
            <a:miter lim="800000"/>
          </a:ln>
        </p:spPr>
        <p:txBody>
          <a:bodyPr anchorCtr="0" compatLnSpc="1"/>
          <a:lstStyle>
            <a:lvl1pPr fontAlgn="base">
              <a:spcBef>
                <a:spcPct val="0"/>
              </a:spcBef>
              <a:spcAft>
                <a:spcPct val="0"/>
              </a:spcAft>
              <a:defRPr>
                <a:solidFill>
                  <a:srgbClr val="000000"/>
                </a:solidFill>
                <a:latin typeface="Arial" charset="0"/>
                <a:cs typeface="Arial" charset="0"/>
              </a:defRPr>
            </a:lvl1pPr>
          </a:lstStyle>
          <a:p>
            <a:pPr>
              <a:defRPr/>
            </a:pPr>
            <a:endParaRPr lang="de-DE"/>
          </a:p>
        </p:txBody>
      </p:sp>
      <p:sp>
        <p:nvSpPr>
          <p:cNvPr id="8" name="Rectangle 4"/>
          <p:cNvSpPr>
            <a:spLocks noGrp="1" noChangeArrowheads="1"/>
          </p:cNvSpPr>
          <p:nvPr>
            <p:ph type="dt" sz="half" idx="12"/>
          </p:nvPr>
        </p:nvSpPr>
        <p:spPr bwMode="auto">
          <a:ln>
            <a:miter lim="800000"/>
          </a:ln>
        </p:spPr>
        <p:txBody>
          <a:bodyPr anchorCtr="0" compatLnSpc="1"/>
          <a:lstStyle>
            <a:lvl1pPr fontAlgn="base">
              <a:spcBef>
                <a:spcPct val="0"/>
              </a:spcBef>
              <a:spcAft>
                <a:spcPct val="0"/>
              </a:spcAft>
              <a:defRPr>
                <a:solidFill>
                  <a:srgbClr val="000000"/>
                </a:solidFill>
                <a:latin typeface="Arial" charset="0"/>
                <a:cs typeface="Arial" charset="0"/>
              </a:defRPr>
            </a:lvl1pPr>
          </a:lstStyle>
          <a:p>
            <a:pPr>
              <a:defRPr/>
            </a:pPr>
            <a:endParaRPr lang="de-D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Only" preserve="1">
  <p:cSld name="Nur Inhalt">
    <p:spTree>
      <p:nvGrpSpPr>
        <p:cNvPr id="1" name=""/>
        <p:cNvGrpSpPr/>
        <p:nvPr/>
      </p:nvGrpSpPr>
      <p:grpSpPr>
        <a:xfrm>
          <a:off x="0" y="0"/>
          <a:ext cx="0" cy="0"/>
          <a:chOff x="0" y="0"/>
          <a:chExt cx="0" cy="0"/>
        </a:xfrm>
      </p:grpSpPr>
      <p:sp>
        <p:nvSpPr>
          <p:cNvPr id="2" name="Objekt1"/>
          <p:cNvSpPr>
            <a:spLocks noGrp="1" noChangeArrowheads="1"/>
            <a:extLst>
              <a:ext uri="smNativeData"/>
            </a:extLst>
          </p:cNvSpPr>
          <p:nvPr>
            <p:ph/>
          </p:nvPr>
        </p:nvSpPr>
        <p:spPr>
          <a:xfrm>
            <a:off x="457200" y="274955"/>
            <a:ext cx="8229600" cy="5851525"/>
          </a:xfrm>
          <a:prstGeom prst="rect">
            <a:avLst/>
          </a:prstGeom>
          <a:noFill/>
          <a:ln w="12700" cap="flat" cmpd="sng" algn="ctr">
            <a:noFill/>
            <a:prstDash val="solid"/>
            <a:headEnd type="none" w="med" len="med"/>
            <a:tailEnd type="none" w="med" len="med"/>
          </a:ln>
          <a:effectLst/>
        </p:spPr>
        <p:txBody>
          <a:bodyPr/>
          <a:lstStyle/>
          <a:p>
            <a:endParaRPr/>
          </a:p>
        </p:txBody>
      </p:sp>
      <p:sp>
        <p:nvSpPr>
          <p:cNvPr id="3" name="Rectangle 6"/>
          <p:cNvSpPr>
            <a:spLocks noGrp="1" noChangeArrowheads="1"/>
          </p:cNvSpPr>
          <p:nvPr>
            <p:ph type="sldNum" sz="quarter" idx="10"/>
          </p:nvPr>
        </p:nvSpPr>
        <p:spPr bwMode="auto">
          <a:ln>
            <a:miter lim="800000"/>
          </a:ln>
        </p:spPr>
        <p:txBody>
          <a:bodyPr anchorCtr="0" compatLnSpc="1"/>
          <a:lstStyle>
            <a:lvl1pPr fontAlgn="base">
              <a:spcBef>
                <a:spcPct val="0"/>
              </a:spcBef>
              <a:spcAft>
                <a:spcPct val="0"/>
              </a:spcAft>
              <a:defRPr>
                <a:solidFill>
                  <a:srgbClr val="000000"/>
                </a:solidFill>
                <a:latin typeface="Arial" charset="0"/>
                <a:cs typeface="Arial" charset="0"/>
              </a:defRPr>
            </a:lvl1pPr>
          </a:lstStyle>
          <a:p>
            <a:pPr>
              <a:defRPr/>
            </a:pPr>
            <a:fld id="{94CB1449-6FAC-4024-86FB-2313D0A6C70B}" type="slidenum">
              <a:rPr lang="de-DE"/>
              <a:pPr>
                <a:defRPr/>
              </a:pPr>
              <a:t>‹Nr.›</a:t>
            </a:fld>
            <a:endParaRPr lang="de-DE" sz="1400"/>
          </a:p>
        </p:txBody>
      </p:sp>
      <p:sp>
        <p:nvSpPr>
          <p:cNvPr id="4" name="Rectangle 5"/>
          <p:cNvSpPr>
            <a:spLocks noGrp="1" noChangeArrowheads="1"/>
          </p:cNvSpPr>
          <p:nvPr>
            <p:ph type="ftr" sz="quarter" idx="11"/>
          </p:nvPr>
        </p:nvSpPr>
        <p:spPr bwMode="auto">
          <a:ln>
            <a:miter lim="800000"/>
          </a:ln>
        </p:spPr>
        <p:txBody>
          <a:bodyPr anchorCtr="0" compatLnSpc="1"/>
          <a:lstStyle>
            <a:lvl1pPr fontAlgn="base">
              <a:spcBef>
                <a:spcPct val="0"/>
              </a:spcBef>
              <a:spcAft>
                <a:spcPct val="0"/>
              </a:spcAft>
              <a:defRPr>
                <a:solidFill>
                  <a:srgbClr val="000000"/>
                </a:solidFill>
                <a:latin typeface="Arial" charset="0"/>
                <a:cs typeface="Arial" charset="0"/>
              </a:defRPr>
            </a:lvl1pPr>
          </a:lstStyle>
          <a:p>
            <a:pPr>
              <a:defRPr/>
            </a:pPr>
            <a:endParaRPr lang="de-DE"/>
          </a:p>
        </p:txBody>
      </p:sp>
      <p:sp>
        <p:nvSpPr>
          <p:cNvPr id="5" name="Rectangle 4"/>
          <p:cNvSpPr>
            <a:spLocks noGrp="1" noChangeArrowheads="1"/>
          </p:cNvSpPr>
          <p:nvPr>
            <p:ph type="dt" sz="half" idx="12"/>
          </p:nvPr>
        </p:nvSpPr>
        <p:spPr bwMode="auto">
          <a:ln>
            <a:miter lim="800000"/>
          </a:ln>
        </p:spPr>
        <p:txBody>
          <a:bodyPr anchorCtr="0" compatLnSpc="1"/>
          <a:lstStyle>
            <a:lvl1pPr fontAlgn="base">
              <a:spcBef>
                <a:spcPct val="0"/>
              </a:spcBef>
              <a:spcAft>
                <a:spcPct val="0"/>
              </a:spcAft>
              <a:defRPr>
                <a:solidFill>
                  <a:srgbClr val="000000"/>
                </a:solidFill>
                <a:latin typeface="Arial" charset="0"/>
                <a:cs typeface="Arial" charset="0"/>
              </a:defRPr>
            </a:lvl1pPr>
          </a:lstStyle>
          <a:p>
            <a:pPr>
              <a:defRPr/>
            </a:pPr>
            <a:endParaRPr lang="de-DE"/>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ObjOverTx" preserve="1">
  <p:cSld name="Titel und zwei Zeilen, obere Zeile geteilt">
    <p:spTree>
      <p:nvGrpSpPr>
        <p:cNvPr id="1" name=""/>
        <p:cNvGrpSpPr/>
        <p:nvPr/>
      </p:nvGrpSpPr>
      <p:grpSpPr>
        <a:xfrm>
          <a:off x="0" y="0"/>
          <a:ext cx="0" cy="0"/>
          <a:chOff x="0" y="0"/>
          <a:chExt cx="0" cy="0"/>
        </a:xfrm>
      </p:grpSpPr>
      <p:sp>
        <p:nvSpPr>
          <p:cNvPr id="2" name="Folientitel1"/>
          <p:cNvSpPr>
            <a:spLocks noGrp="1" noChangeArrowheads="1"/>
            <a:extLst>
              <a:ext uri="smNativeData"/>
            </a:extLst>
          </p:cNvSpPr>
          <p:nvPr>
            <p:ph type="title"/>
          </p:nvPr>
        </p:nvSpPr>
        <p:spPr>
          <a:xfrm>
            <a:off x="457200" y="274955"/>
            <a:ext cx="8229600" cy="1143000"/>
          </a:xfrm>
          <a:prstGeom prst="rect">
            <a:avLst/>
          </a:prstGeom>
          <a:noFill/>
          <a:ln w="12700" cap="flat" cmpd="sng" algn="ctr">
            <a:noFill/>
            <a:prstDash val="solid"/>
            <a:headEnd type="none" w="med" len="med"/>
            <a:tailEnd type="none" w="med" len="med"/>
          </a:ln>
          <a:effectLst/>
        </p:spPr>
        <p:txBody>
          <a:bodyPr/>
          <a:lstStyle/>
          <a:p>
            <a:endParaRPr/>
          </a:p>
        </p:txBody>
      </p:sp>
      <p:sp>
        <p:nvSpPr>
          <p:cNvPr id="3" name="Objekt1"/>
          <p:cNvSpPr>
            <a:spLocks noGrp="1" noChangeArrowheads="1"/>
            <a:extLst>
              <a:ext uri="smNativeData"/>
            </a:extLst>
          </p:cNvSpPr>
          <p:nvPr>
            <p:ph sz="quarter" idx="1"/>
          </p:nvPr>
        </p:nvSpPr>
        <p:spPr>
          <a:xfrm>
            <a:off x="457200" y="1600200"/>
            <a:ext cx="3964305" cy="2112645"/>
          </a:xfrm>
          <a:prstGeom prst="rect">
            <a:avLst/>
          </a:prstGeom>
          <a:noFill/>
          <a:ln w="12700" cap="flat" cmpd="sng" algn="ctr">
            <a:noFill/>
            <a:prstDash val="solid"/>
            <a:headEnd type="none" w="med" len="med"/>
            <a:tailEnd type="none" w="med" len="med"/>
          </a:ln>
          <a:effectLst/>
        </p:spPr>
        <p:txBody>
          <a:bodyPr/>
          <a:lstStyle/>
          <a:p>
            <a:endParaRPr/>
          </a:p>
        </p:txBody>
      </p:sp>
      <p:sp>
        <p:nvSpPr>
          <p:cNvPr id="4" name="Objekt3"/>
          <p:cNvSpPr>
            <a:spLocks noGrp="1" noChangeArrowheads="1"/>
            <a:extLst>
              <a:ext uri="smNativeData"/>
            </a:extLst>
          </p:cNvSpPr>
          <p:nvPr>
            <p:ph sz="quarter" idx="2"/>
          </p:nvPr>
        </p:nvSpPr>
        <p:spPr>
          <a:xfrm>
            <a:off x="4722495" y="1600200"/>
            <a:ext cx="3964305" cy="2112645"/>
          </a:xfrm>
          <a:prstGeom prst="rect">
            <a:avLst/>
          </a:prstGeom>
          <a:noFill/>
          <a:ln w="12700" cap="flat" cmpd="sng" algn="ctr">
            <a:noFill/>
            <a:prstDash val="solid"/>
            <a:headEnd type="none" w="med" len="med"/>
            <a:tailEnd type="none" w="med" len="med"/>
          </a:ln>
          <a:effectLst/>
        </p:spPr>
        <p:txBody>
          <a:bodyPr/>
          <a:lstStyle/>
          <a:p>
            <a:endParaRPr/>
          </a:p>
        </p:txBody>
      </p:sp>
      <p:sp>
        <p:nvSpPr>
          <p:cNvPr id="5" name="Objekt2"/>
          <p:cNvSpPr>
            <a:spLocks noGrp="1" noChangeArrowheads="1"/>
            <a:extLst>
              <a:ext uri="smNativeData"/>
            </a:extLst>
          </p:cNvSpPr>
          <p:nvPr>
            <p:ph sz="half" idx="3"/>
          </p:nvPr>
        </p:nvSpPr>
        <p:spPr>
          <a:xfrm>
            <a:off x="457200" y="4013835"/>
            <a:ext cx="8229600" cy="2112645"/>
          </a:xfrm>
          <a:prstGeom prst="rect">
            <a:avLst/>
          </a:prstGeom>
          <a:noFill/>
          <a:ln w="12700" cap="flat" cmpd="sng" algn="ctr">
            <a:noFill/>
            <a:prstDash val="solid"/>
            <a:headEnd type="none" w="med" len="med"/>
            <a:tailEnd type="none" w="med" len="med"/>
          </a:ln>
          <a:effectLst/>
        </p:spPr>
        <p:txBody>
          <a:bodyPr/>
          <a:lstStyle/>
          <a:p>
            <a:endParaRPr/>
          </a:p>
        </p:txBody>
      </p:sp>
      <p:sp>
        <p:nvSpPr>
          <p:cNvPr id="6" name="Rectangle 6"/>
          <p:cNvSpPr>
            <a:spLocks noGrp="1" noChangeArrowheads="1"/>
          </p:cNvSpPr>
          <p:nvPr>
            <p:ph type="sldNum" sz="quarter" idx="10"/>
          </p:nvPr>
        </p:nvSpPr>
        <p:spPr bwMode="auto">
          <a:ln>
            <a:miter lim="800000"/>
          </a:ln>
        </p:spPr>
        <p:txBody>
          <a:bodyPr anchorCtr="0" compatLnSpc="1"/>
          <a:lstStyle>
            <a:lvl1pPr fontAlgn="base">
              <a:spcBef>
                <a:spcPct val="0"/>
              </a:spcBef>
              <a:spcAft>
                <a:spcPct val="0"/>
              </a:spcAft>
              <a:defRPr>
                <a:solidFill>
                  <a:srgbClr val="000000"/>
                </a:solidFill>
                <a:latin typeface="Arial" charset="0"/>
                <a:cs typeface="Arial" charset="0"/>
              </a:defRPr>
            </a:lvl1pPr>
          </a:lstStyle>
          <a:p>
            <a:pPr>
              <a:defRPr/>
            </a:pPr>
            <a:fld id="{DEE71443-0A68-49D5-B405-29F4973B55E0}" type="slidenum">
              <a:rPr lang="de-DE"/>
              <a:pPr>
                <a:defRPr/>
              </a:pPr>
              <a:t>‹Nr.›</a:t>
            </a:fld>
            <a:endParaRPr lang="de-DE" sz="1400"/>
          </a:p>
        </p:txBody>
      </p:sp>
      <p:sp>
        <p:nvSpPr>
          <p:cNvPr id="7" name="Rectangle 5"/>
          <p:cNvSpPr>
            <a:spLocks noGrp="1" noChangeArrowheads="1"/>
          </p:cNvSpPr>
          <p:nvPr>
            <p:ph type="ftr" sz="quarter" idx="11"/>
          </p:nvPr>
        </p:nvSpPr>
        <p:spPr bwMode="auto">
          <a:ln>
            <a:miter lim="800000"/>
          </a:ln>
        </p:spPr>
        <p:txBody>
          <a:bodyPr anchorCtr="0" compatLnSpc="1"/>
          <a:lstStyle>
            <a:lvl1pPr fontAlgn="base">
              <a:spcBef>
                <a:spcPct val="0"/>
              </a:spcBef>
              <a:spcAft>
                <a:spcPct val="0"/>
              </a:spcAft>
              <a:defRPr>
                <a:solidFill>
                  <a:srgbClr val="000000"/>
                </a:solidFill>
                <a:latin typeface="Arial" charset="0"/>
                <a:cs typeface="Arial" charset="0"/>
              </a:defRPr>
            </a:lvl1pPr>
          </a:lstStyle>
          <a:p>
            <a:pPr>
              <a:defRPr/>
            </a:pPr>
            <a:endParaRPr lang="de-DE"/>
          </a:p>
        </p:txBody>
      </p:sp>
      <p:sp>
        <p:nvSpPr>
          <p:cNvPr id="8" name="Rectangle 4"/>
          <p:cNvSpPr>
            <a:spLocks noGrp="1" noChangeArrowheads="1"/>
          </p:cNvSpPr>
          <p:nvPr>
            <p:ph type="dt" sz="half" idx="12"/>
          </p:nvPr>
        </p:nvSpPr>
        <p:spPr bwMode="auto">
          <a:ln>
            <a:miter lim="800000"/>
          </a:ln>
        </p:spPr>
        <p:txBody>
          <a:bodyPr anchorCtr="0" compatLnSpc="1"/>
          <a:lstStyle>
            <a:lvl1pPr fontAlgn="base">
              <a:spcBef>
                <a:spcPct val="0"/>
              </a:spcBef>
              <a:spcAft>
                <a:spcPct val="0"/>
              </a:spcAft>
              <a:defRPr>
                <a:solidFill>
                  <a:srgbClr val="000000"/>
                </a:solidFill>
                <a:latin typeface="Arial" charset="0"/>
                <a:cs typeface="Arial" charset="0"/>
              </a:defRPr>
            </a:lvl1pPr>
          </a:lstStyle>
          <a:p>
            <a:pPr>
              <a:defRPr/>
            </a:pPr>
            <a:endParaRPr lang="de-D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OverTx" preserve="1">
  <p:cSld name="Titel und zwei Zeilen">
    <p:spTree>
      <p:nvGrpSpPr>
        <p:cNvPr id="1" name=""/>
        <p:cNvGrpSpPr/>
        <p:nvPr/>
      </p:nvGrpSpPr>
      <p:grpSpPr>
        <a:xfrm>
          <a:off x="0" y="0"/>
          <a:ext cx="0" cy="0"/>
          <a:chOff x="0" y="0"/>
          <a:chExt cx="0" cy="0"/>
        </a:xfrm>
      </p:grpSpPr>
      <p:sp>
        <p:nvSpPr>
          <p:cNvPr id="2" name="Folientitel1"/>
          <p:cNvSpPr>
            <a:spLocks noGrp="1" noChangeArrowheads="1"/>
            <a:extLst>
              <a:ext uri="smNativeData"/>
            </a:extLst>
          </p:cNvSpPr>
          <p:nvPr>
            <p:ph type="title"/>
          </p:nvPr>
        </p:nvSpPr>
        <p:spPr>
          <a:xfrm>
            <a:off x="457200" y="274955"/>
            <a:ext cx="8229600" cy="1143000"/>
          </a:xfrm>
          <a:prstGeom prst="rect">
            <a:avLst/>
          </a:prstGeom>
          <a:noFill/>
          <a:ln w="12700" cap="flat" cmpd="sng" algn="ctr">
            <a:noFill/>
            <a:prstDash val="solid"/>
            <a:headEnd type="none" w="med" len="med"/>
            <a:tailEnd type="none" w="med" len="med"/>
          </a:ln>
          <a:effectLst/>
        </p:spPr>
        <p:txBody>
          <a:bodyPr/>
          <a:lstStyle/>
          <a:p>
            <a:endParaRPr/>
          </a:p>
        </p:txBody>
      </p:sp>
      <p:sp>
        <p:nvSpPr>
          <p:cNvPr id="3" name="Objekt1"/>
          <p:cNvSpPr>
            <a:spLocks noGrp="1" noChangeArrowheads="1"/>
            <a:extLst>
              <a:ext uri="smNativeData"/>
            </a:extLst>
          </p:cNvSpPr>
          <p:nvPr>
            <p:ph sz="half" idx="1"/>
          </p:nvPr>
        </p:nvSpPr>
        <p:spPr>
          <a:xfrm>
            <a:off x="457200" y="1600200"/>
            <a:ext cx="8229600" cy="2112645"/>
          </a:xfrm>
          <a:prstGeom prst="rect">
            <a:avLst/>
          </a:prstGeom>
          <a:noFill/>
          <a:ln w="12700" cap="flat" cmpd="sng" algn="ctr">
            <a:noFill/>
            <a:prstDash val="solid"/>
            <a:headEnd type="none" w="med" len="med"/>
            <a:tailEnd type="none" w="med" len="med"/>
          </a:ln>
          <a:effectLst/>
        </p:spPr>
        <p:txBody>
          <a:bodyPr/>
          <a:lstStyle/>
          <a:p>
            <a:endParaRPr/>
          </a:p>
        </p:txBody>
      </p:sp>
      <p:sp>
        <p:nvSpPr>
          <p:cNvPr id="4" name="Objekt2"/>
          <p:cNvSpPr>
            <a:spLocks noGrp="1" noChangeArrowheads="1"/>
            <a:extLst>
              <a:ext uri="smNativeData"/>
            </a:extLst>
          </p:cNvSpPr>
          <p:nvPr>
            <p:ph sz="half" idx="2"/>
          </p:nvPr>
        </p:nvSpPr>
        <p:spPr>
          <a:xfrm>
            <a:off x="457200" y="4013835"/>
            <a:ext cx="8229600" cy="2112645"/>
          </a:xfrm>
          <a:prstGeom prst="rect">
            <a:avLst/>
          </a:prstGeom>
          <a:noFill/>
          <a:ln w="12700" cap="flat" cmpd="sng" algn="ctr">
            <a:noFill/>
            <a:prstDash val="solid"/>
            <a:headEnd type="none" w="med" len="med"/>
            <a:tailEnd type="none" w="med" len="med"/>
          </a:ln>
          <a:effectLst/>
        </p:spPr>
        <p:txBody>
          <a:bodyPr/>
          <a:lstStyle/>
          <a:p>
            <a:endParaRPr/>
          </a:p>
        </p:txBody>
      </p:sp>
      <p:sp>
        <p:nvSpPr>
          <p:cNvPr id="5" name="Rectangle 6"/>
          <p:cNvSpPr>
            <a:spLocks noGrp="1" noChangeArrowheads="1"/>
          </p:cNvSpPr>
          <p:nvPr>
            <p:ph type="sldNum" sz="quarter" idx="10"/>
          </p:nvPr>
        </p:nvSpPr>
        <p:spPr bwMode="auto">
          <a:ln>
            <a:miter lim="800000"/>
          </a:ln>
        </p:spPr>
        <p:txBody>
          <a:bodyPr anchorCtr="0" compatLnSpc="1"/>
          <a:lstStyle>
            <a:lvl1pPr fontAlgn="base">
              <a:spcBef>
                <a:spcPct val="0"/>
              </a:spcBef>
              <a:spcAft>
                <a:spcPct val="0"/>
              </a:spcAft>
              <a:defRPr>
                <a:solidFill>
                  <a:srgbClr val="000000"/>
                </a:solidFill>
                <a:latin typeface="Arial" charset="0"/>
                <a:cs typeface="Arial" charset="0"/>
              </a:defRPr>
            </a:lvl1pPr>
          </a:lstStyle>
          <a:p>
            <a:pPr>
              <a:defRPr/>
            </a:pPr>
            <a:fld id="{874E3E14-DBBD-49EB-B900-A1ABE035BC63}" type="slidenum">
              <a:rPr lang="de-DE"/>
              <a:pPr>
                <a:defRPr/>
              </a:pPr>
              <a:t>‹Nr.›</a:t>
            </a:fld>
            <a:endParaRPr lang="de-DE" sz="1400"/>
          </a:p>
        </p:txBody>
      </p:sp>
      <p:sp>
        <p:nvSpPr>
          <p:cNvPr id="6" name="Rectangle 5"/>
          <p:cNvSpPr>
            <a:spLocks noGrp="1" noChangeArrowheads="1"/>
          </p:cNvSpPr>
          <p:nvPr>
            <p:ph type="ftr" sz="quarter" idx="11"/>
          </p:nvPr>
        </p:nvSpPr>
        <p:spPr bwMode="auto">
          <a:ln>
            <a:miter lim="800000"/>
          </a:ln>
        </p:spPr>
        <p:txBody>
          <a:bodyPr anchorCtr="0" compatLnSpc="1"/>
          <a:lstStyle>
            <a:lvl1pPr fontAlgn="base">
              <a:spcBef>
                <a:spcPct val="0"/>
              </a:spcBef>
              <a:spcAft>
                <a:spcPct val="0"/>
              </a:spcAft>
              <a:defRPr>
                <a:solidFill>
                  <a:srgbClr val="000000"/>
                </a:solidFill>
                <a:latin typeface="Arial" charset="0"/>
                <a:cs typeface="Arial" charset="0"/>
              </a:defRPr>
            </a:lvl1pPr>
          </a:lstStyle>
          <a:p>
            <a:pPr>
              <a:defRPr/>
            </a:pPr>
            <a:endParaRPr lang="de-DE"/>
          </a:p>
        </p:txBody>
      </p:sp>
      <p:sp>
        <p:nvSpPr>
          <p:cNvPr id="7" name="Rectangle 4"/>
          <p:cNvSpPr>
            <a:spLocks noGrp="1" noChangeArrowheads="1"/>
          </p:cNvSpPr>
          <p:nvPr>
            <p:ph type="dt" sz="half" idx="12"/>
          </p:nvPr>
        </p:nvSpPr>
        <p:spPr bwMode="auto">
          <a:ln>
            <a:miter lim="800000"/>
          </a:ln>
        </p:spPr>
        <p:txBody>
          <a:bodyPr anchorCtr="0" compatLnSpc="1"/>
          <a:lstStyle>
            <a:lvl1pPr fontAlgn="base">
              <a:spcBef>
                <a:spcPct val="0"/>
              </a:spcBef>
              <a:spcAft>
                <a:spcPct val="0"/>
              </a:spcAft>
              <a:defRPr>
                <a:solidFill>
                  <a:srgbClr val="000000"/>
                </a:solidFill>
                <a:latin typeface="Arial" charset="0"/>
                <a:cs typeface="Arial" charset="0"/>
              </a:defRPr>
            </a:lvl1pPr>
          </a:lstStyle>
          <a:p>
            <a:pPr>
              <a:defRPr/>
            </a:pPr>
            <a:endParaRPr lang="de-D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fourObj" preserve="1">
  <p:cSld name="Titel und vier Inhalte">
    <p:spTree>
      <p:nvGrpSpPr>
        <p:cNvPr id="1" name=""/>
        <p:cNvGrpSpPr/>
        <p:nvPr/>
      </p:nvGrpSpPr>
      <p:grpSpPr>
        <a:xfrm>
          <a:off x="0" y="0"/>
          <a:ext cx="0" cy="0"/>
          <a:chOff x="0" y="0"/>
          <a:chExt cx="0" cy="0"/>
        </a:xfrm>
      </p:grpSpPr>
      <p:sp>
        <p:nvSpPr>
          <p:cNvPr id="2" name="Folientitel1"/>
          <p:cNvSpPr>
            <a:spLocks noGrp="1" noChangeArrowheads="1"/>
            <a:extLst>
              <a:ext uri="smNativeData"/>
            </a:extLst>
          </p:cNvSpPr>
          <p:nvPr>
            <p:ph type="title"/>
          </p:nvPr>
        </p:nvSpPr>
        <p:spPr>
          <a:xfrm>
            <a:off x="457200" y="274955"/>
            <a:ext cx="8229600" cy="1143000"/>
          </a:xfrm>
          <a:prstGeom prst="rect">
            <a:avLst/>
          </a:prstGeom>
          <a:noFill/>
          <a:ln w="12700" cap="flat" cmpd="sng" algn="ctr">
            <a:noFill/>
            <a:prstDash val="solid"/>
            <a:headEnd type="none" w="med" len="med"/>
            <a:tailEnd type="none" w="med" len="med"/>
          </a:ln>
          <a:effectLst/>
        </p:spPr>
        <p:txBody>
          <a:bodyPr/>
          <a:lstStyle/>
          <a:p>
            <a:endParaRPr/>
          </a:p>
        </p:txBody>
      </p:sp>
      <p:sp>
        <p:nvSpPr>
          <p:cNvPr id="3" name="Objekt1"/>
          <p:cNvSpPr>
            <a:spLocks noGrp="1" noChangeArrowheads="1"/>
            <a:extLst>
              <a:ext uri="smNativeData"/>
            </a:extLst>
          </p:cNvSpPr>
          <p:nvPr>
            <p:ph sz="quarter" idx="1"/>
          </p:nvPr>
        </p:nvSpPr>
        <p:spPr>
          <a:xfrm>
            <a:off x="457200" y="1600200"/>
            <a:ext cx="3964305" cy="2112645"/>
          </a:xfrm>
          <a:prstGeom prst="rect">
            <a:avLst/>
          </a:prstGeom>
          <a:noFill/>
          <a:ln w="12700" cap="flat" cmpd="sng" algn="ctr">
            <a:noFill/>
            <a:prstDash val="solid"/>
            <a:headEnd type="none" w="med" len="med"/>
            <a:tailEnd type="none" w="med" len="med"/>
          </a:ln>
          <a:effectLst/>
        </p:spPr>
        <p:txBody>
          <a:bodyPr/>
          <a:lstStyle/>
          <a:p>
            <a:endParaRPr/>
          </a:p>
        </p:txBody>
      </p:sp>
      <p:sp>
        <p:nvSpPr>
          <p:cNvPr id="4" name="Objekt2"/>
          <p:cNvSpPr>
            <a:spLocks noGrp="1" noChangeArrowheads="1"/>
            <a:extLst>
              <a:ext uri="smNativeData"/>
            </a:extLst>
          </p:cNvSpPr>
          <p:nvPr>
            <p:ph sz="quarter" idx="2"/>
          </p:nvPr>
        </p:nvSpPr>
        <p:spPr>
          <a:xfrm>
            <a:off x="4722495" y="1600200"/>
            <a:ext cx="3964305" cy="2112645"/>
          </a:xfrm>
          <a:prstGeom prst="rect">
            <a:avLst/>
          </a:prstGeom>
          <a:noFill/>
          <a:ln w="12700" cap="flat" cmpd="sng" algn="ctr">
            <a:noFill/>
            <a:prstDash val="solid"/>
            <a:headEnd type="none" w="med" len="med"/>
            <a:tailEnd type="none" w="med" len="med"/>
          </a:ln>
          <a:effectLst/>
        </p:spPr>
        <p:txBody>
          <a:bodyPr/>
          <a:lstStyle/>
          <a:p>
            <a:endParaRPr/>
          </a:p>
        </p:txBody>
      </p:sp>
      <p:sp>
        <p:nvSpPr>
          <p:cNvPr id="5" name="Objekt4"/>
          <p:cNvSpPr>
            <a:spLocks noGrp="1" noChangeArrowheads="1"/>
            <a:extLst>
              <a:ext uri="smNativeData"/>
            </a:extLst>
          </p:cNvSpPr>
          <p:nvPr>
            <p:ph sz="quarter" idx="3"/>
          </p:nvPr>
        </p:nvSpPr>
        <p:spPr>
          <a:xfrm>
            <a:off x="457200" y="4013835"/>
            <a:ext cx="3964305" cy="2112645"/>
          </a:xfrm>
          <a:prstGeom prst="rect">
            <a:avLst/>
          </a:prstGeom>
          <a:noFill/>
          <a:ln w="12700" cap="flat" cmpd="sng" algn="ctr">
            <a:noFill/>
            <a:prstDash val="solid"/>
            <a:headEnd type="none" w="med" len="med"/>
            <a:tailEnd type="none" w="med" len="med"/>
          </a:ln>
          <a:effectLst/>
        </p:spPr>
        <p:txBody>
          <a:bodyPr/>
          <a:lstStyle/>
          <a:p>
            <a:endParaRPr/>
          </a:p>
        </p:txBody>
      </p:sp>
      <p:sp>
        <p:nvSpPr>
          <p:cNvPr id="6" name="Objekt3"/>
          <p:cNvSpPr>
            <a:spLocks noGrp="1" noChangeArrowheads="1"/>
            <a:extLst>
              <a:ext uri="smNativeData"/>
            </a:extLst>
          </p:cNvSpPr>
          <p:nvPr>
            <p:ph sz="quarter" idx="4"/>
          </p:nvPr>
        </p:nvSpPr>
        <p:spPr>
          <a:xfrm>
            <a:off x="4722495" y="4013835"/>
            <a:ext cx="3964305" cy="2112645"/>
          </a:xfrm>
          <a:prstGeom prst="rect">
            <a:avLst/>
          </a:prstGeom>
          <a:noFill/>
          <a:ln w="12700" cap="flat" cmpd="sng" algn="ctr">
            <a:noFill/>
            <a:prstDash val="solid"/>
            <a:headEnd type="none" w="med" len="med"/>
            <a:tailEnd type="none" w="med" len="med"/>
          </a:ln>
          <a:effectLst/>
        </p:spPr>
        <p:txBody>
          <a:bodyPr/>
          <a:lstStyle/>
          <a:p>
            <a:endParaRPr/>
          </a:p>
        </p:txBody>
      </p:sp>
      <p:sp>
        <p:nvSpPr>
          <p:cNvPr id="7" name="Rectangle 6"/>
          <p:cNvSpPr>
            <a:spLocks noGrp="1" noChangeArrowheads="1"/>
          </p:cNvSpPr>
          <p:nvPr>
            <p:ph type="sldNum" sz="quarter" idx="10"/>
          </p:nvPr>
        </p:nvSpPr>
        <p:spPr bwMode="auto">
          <a:ln>
            <a:miter lim="800000"/>
          </a:ln>
        </p:spPr>
        <p:txBody>
          <a:bodyPr anchorCtr="0" compatLnSpc="1"/>
          <a:lstStyle>
            <a:lvl1pPr fontAlgn="base">
              <a:spcBef>
                <a:spcPct val="0"/>
              </a:spcBef>
              <a:spcAft>
                <a:spcPct val="0"/>
              </a:spcAft>
              <a:defRPr>
                <a:solidFill>
                  <a:srgbClr val="000000"/>
                </a:solidFill>
                <a:latin typeface="Arial" charset="0"/>
                <a:cs typeface="Arial" charset="0"/>
              </a:defRPr>
            </a:lvl1pPr>
          </a:lstStyle>
          <a:p>
            <a:pPr>
              <a:defRPr/>
            </a:pPr>
            <a:fld id="{A4A819B9-3F65-4DFF-8E51-12202FFE3C15}" type="slidenum">
              <a:rPr lang="de-DE"/>
              <a:pPr>
                <a:defRPr/>
              </a:pPr>
              <a:t>‹Nr.›</a:t>
            </a:fld>
            <a:endParaRPr lang="de-DE" sz="1400"/>
          </a:p>
        </p:txBody>
      </p:sp>
      <p:sp>
        <p:nvSpPr>
          <p:cNvPr id="8" name="Rectangle 5"/>
          <p:cNvSpPr>
            <a:spLocks noGrp="1" noChangeArrowheads="1"/>
          </p:cNvSpPr>
          <p:nvPr>
            <p:ph type="ftr" sz="quarter" idx="11"/>
          </p:nvPr>
        </p:nvSpPr>
        <p:spPr bwMode="auto">
          <a:ln>
            <a:miter lim="800000"/>
          </a:ln>
        </p:spPr>
        <p:txBody>
          <a:bodyPr anchorCtr="0" compatLnSpc="1"/>
          <a:lstStyle>
            <a:lvl1pPr fontAlgn="base">
              <a:spcBef>
                <a:spcPct val="0"/>
              </a:spcBef>
              <a:spcAft>
                <a:spcPct val="0"/>
              </a:spcAft>
              <a:defRPr>
                <a:solidFill>
                  <a:srgbClr val="000000"/>
                </a:solidFill>
                <a:latin typeface="Arial" charset="0"/>
                <a:cs typeface="Arial" charset="0"/>
              </a:defRPr>
            </a:lvl1pPr>
          </a:lstStyle>
          <a:p>
            <a:pPr>
              <a:defRPr/>
            </a:pPr>
            <a:endParaRPr lang="de-DE"/>
          </a:p>
        </p:txBody>
      </p:sp>
      <p:sp>
        <p:nvSpPr>
          <p:cNvPr id="9" name="Rectangle 4"/>
          <p:cNvSpPr>
            <a:spLocks noGrp="1" noChangeArrowheads="1"/>
          </p:cNvSpPr>
          <p:nvPr>
            <p:ph type="dt" sz="half" idx="12"/>
          </p:nvPr>
        </p:nvSpPr>
        <p:spPr bwMode="auto">
          <a:ln>
            <a:miter lim="800000"/>
          </a:ln>
        </p:spPr>
        <p:txBody>
          <a:bodyPr anchorCtr="0" compatLnSpc="1"/>
          <a:lstStyle>
            <a:lvl1pPr fontAlgn="base">
              <a:spcBef>
                <a:spcPct val="0"/>
              </a:spcBef>
              <a:spcAft>
                <a:spcPct val="0"/>
              </a:spcAft>
              <a:defRPr>
                <a:solidFill>
                  <a:srgbClr val="000000"/>
                </a:solidFill>
                <a:latin typeface="Arial" charset="0"/>
                <a:cs typeface="Arial" charset="0"/>
              </a:defRPr>
            </a:lvl1pPr>
          </a:lstStyle>
          <a:p>
            <a:pPr>
              <a:defRPr/>
            </a:pPr>
            <a:endParaRPr lang="de-DE"/>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AndTwoObj" preserve="1">
  <p:cSld name="Titel und zwei Spalten, rechte Spalte geteilt">
    <p:spTree>
      <p:nvGrpSpPr>
        <p:cNvPr id="1" name=""/>
        <p:cNvGrpSpPr/>
        <p:nvPr/>
      </p:nvGrpSpPr>
      <p:grpSpPr>
        <a:xfrm>
          <a:off x="0" y="0"/>
          <a:ext cx="0" cy="0"/>
          <a:chOff x="0" y="0"/>
          <a:chExt cx="0" cy="0"/>
        </a:xfrm>
      </p:grpSpPr>
      <p:sp>
        <p:nvSpPr>
          <p:cNvPr id="2" name="Folientitel1"/>
          <p:cNvSpPr>
            <a:spLocks noGrp="1" noChangeArrowheads="1"/>
            <a:extLst>
              <a:ext uri="smNativeData"/>
            </a:extLst>
          </p:cNvSpPr>
          <p:nvPr>
            <p:ph type="title"/>
          </p:nvPr>
        </p:nvSpPr>
        <p:spPr>
          <a:xfrm>
            <a:off x="457200" y="274955"/>
            <a:ext cx="8229600" cy="1143000"/>
          </a:xfrm>
          <a:prstGeom prst="rect">
            <a:avLst/>
          </a:prstGeom>
          <a:noFill/>
          <a:ln w="12700" cap="flat" cmpd="sng" algn="ctr">
            <a:noFill/>
            <a:prstDash val="solid"/>
            <a:headEnd type="none" w="med" len="med"/>
            <a:tailEnd type="none" w="med" len="med"/>
          </a:ln>
          <a:effectLst/>
        </p:spPr>
        <p:txBody>
          <a:bodyPr/>
          <a:lstStyle/>
          <a:p>
            <a:endParaRPr/>
          </a:p>
        </p:txBody>
      </p:sp>
      <p:sp>
        <p:nvSpPr>
          <p:cNvPr id="3" name="Objekt1"/>
          <p:cNvSpPr>
            <a:spLocks noGrp="1" noChangeArrowheads="1"/>
            <a:extLst>
              <a:ext uri="smNativeData"/>
            </a:extLst>
          </p:cNvSpPr>
          <p:nvPr>
            <p:ph sz="half" idx="1"/>
          </p:nvPr>
        </p:nvSpPr>
        <p:spPr>
          <a:xfrm>
            <a:off x="457200" y="1600200"/>
            <a:ext cx="3964305" cy="4526280"/>
          </a:xfrm>
          <a:prstGeom prst="rect">
            <a:avLst/>
          </a:prstGeom>
          <a:noFill/>
          <a:ln w="12700" cap="flat" cmpd="sng" algn="ctr">
            <a:noFill/>
            <a:prstDash val="solid"/>
            <a:headEnd type="none" w="med" len="med"/>
            <a:tailEnd type="none" w="med" len="med"/>
          </a:ln>
          <a:effectLst/>
        </p:spPr>
        <p:txBody>
          <a:bodyPr/>
          <a:lstStyle/>
          <a:p>
            <a:endParaRPr/>
          </a:p>
        </p:txBody>
      </p:sp>
      <p:sp>
        <p:nvSpPr>
          <p:cNvPr id="4" name="Objekt3"/>
          <p:cNvSpPr>
            <a:spLocks noGrp="1" noChangeArrowheads="1"/>
            <a:extLst>
              <a:ext uri="smNativeData"/>
            </a:extLst>
          </p:cNvSpPr>
          <p:nvPr>
            <p:ph sz="quarter" idx="2"/>
          </p:nvPr>
        </p:nvSpPr>
        <p:spPr>
          <a:xfrm>
            <a:off x="4722495" y="1600200"/>
            <a:ext cx="3964305" cy="2112645"/>
          </a:xfrm>
          <a:prstGeom prst="rect">
            <a:avLst/>
          </a:prstGeom>
          <a:noFill/>
          <a:ln w="12700" cap="flat" cmpd="sng" algn="ctr">
            <a:noFill/>
            <a:prstDash val="solid"/>
            <a:headEnd type="none" w="med" len="med"/>
            <a:tailEnd type="none" w="med" len="med"/>
          </a:ln>
          <a:effectLst/>
        </p:spPr>
        <p:txBody>
          <a:bodyPr/>
          <a:lstStyle/>
          <a:p>
            <a:endParaRPr/>
          </a:p>
        </p:txBody>
      </p:sp>
      <p:sp>
        <p:nvSpPr>
          <p:cNvPr id="5" name="Objekt2"/>
          <p:cNvSpPr>
            <a:spLocks noGrp="1" noChangeArrowheads="1"/>
            <a:extLst>
              <a:ext uri="smNativeData"/>
            </a:extLst>
          </p:cNvSpPr>
          <p:nvPr>
            <p:ph sz="quarter" idx="3"/>
          </p:nvPr>
        </p:nvSpPr>
        <p:spPr>
          <a:xfrm>
            <a:off x="4722495" y="4013835"/>
            <a:ext cx="3964305" cy="2112645"/>
          </a:xfrm>
          <a:prstGeom prst="rect">
            <a:avLst/>
          </a:prstGeom>
          <a:noFill/>
          <a:ln w="12700" cap="flat" cmpd="sng" algn="ctr">
            <a:noFill/>
            <a:prstDash val="solid"/>
            <a:headEnd type="none" w="med" len="med"/>
            <a:tailEnd type="none" w="med" len="med"/>
          </a:ln>
          <a:effectLst/>
        </p:spPr>
        <p:txBody>
          <a:bodyPr/>
          <a:lstStyle/>
          <a:p>
            <a:endParaRPr/>
          </a:p>
        </p:txBody>
      </p:sp>
      <p:sp>
        <p:nvSpPr>
          <p:cNvPr id="6" name="Rectangle 6"/>
          <p:cNvSpPr>
            <a:spLocks noGrp="1" noChangeArrowheads="1"/>
          </p:cNvSpPr>
          <p:nvPr>
            <p:ph type="sldNum" sz="quarter" idx="10"/>
          </p:nvPr>
        </p:nvSpPr>
        <p:spPr bwMode="auto">
          <a:ln>
            <a:miter lim="800000"/>
          </a:ln>
        </p:spPr>
        <p:txBody>
          <a:bodyPr anchorCtr="0" compatLnSpc="1"/>
          <a:lstStyle>
            <a:lvl1pPr fontAlgn="base">
              <a:spcBef>
                <a:spcPct val="0"/>
              </a:spcBef>
              <a:spcAft>
                <a:spcPct val="0"/>
              </a:spcAft>
              <a:defRPr>
                <a:solidFill>
                  <a:srgbClr val="000000"/>
                </a:solidFill>
                <a:latin typeface="Arial" charset="0"/>
                <a:cs typeface="Arial" charset="0"/>
              </a:defRPr>
            </a:lvl1pPr>
          </a:lstStyle>
          <a:p>
            <a:pPr>
              <a:defRPr/>
            </a:pPr>
            <a:fld id="{7F3B31F7-E625-4E65-88C5-969F93281709}" type="slidenum">
              <a:rPr lang="de-DE"/>
              <a:pPr>
                <a:defRPr/>
              </a:pPr>
              <a:t>‹Nr.›</a:t>
            </a:fld>
            <a:endParaRPr lang="de-DE" sz="1400"/>
          </a:p>
        </p:txBody>
      </p:sp>
      <p:sp>
        <p:nvSpPr>
          <p:cNvPr id="7" name="Rectangle 5"/>
          <p:cNvSpPr>
            <a:spLocks noGrp="1" noChangeArrowheads="1"/>
          </p:cNvSpPr>
          <p:nvPr>
            <p:ph type="ftr" sz="quarter" idx="11"/>
          </p:nvPr>
        </p:nvSpPr>
        <p:spPr bwMode="auto">
          <a:ln>
            <a:miter lim="800000"/>
          </a:ln>
        </p:spPr>
        <p:txBody>
          <a:bodyPr anchorCtr="0" compatLnSpc="1"/>
          <a:lstStyle>
            <a:lvl1pPr fontAlgn="base">
              <a:spcBef>
                <a:spcPct val="0"/>
              </a:spcBef>
              <a:spcAft>
                <a:spcPct val="0"/>
              </a:spcAft>
              <a:defRPr>
                <a:solidFill>
                  <a:srgbClr val="000000"/>
                </a:solidFill>
                <a:latin typeface="Arial" charset="0"/>
                <a:cs typeface="Arial" charset="0"/>
              </a:defRPr>
            </a:lvl1pPr>
          </a:lstStyle>
          <a:p>
            <a:pPr>
              <a:defRPr/>
            </a:pPr>
            <a:endParaRPr lang="de-DE"/>
          </a:p>
        </p:txBody>
      </p:sp>
      <p:sp>
        <p:nvSpPr>
          <p:cNvPr id="8" name="Rectangle 4"/>
          <p:cNvSpPr>
            <a:spLocks noGrp="1" noChangeArrowheads="1"/>
          </p:cNvSpPr>
          <p:nvPr>
            <p:ph type="dt" sz="half" idx="12"/>
          </p:nvPr>
        </p:nvSpPr>
        <p:spPr bwMode="auto">
          <a:ln>
            <a:miter lim="800000"/>
          </a:ln>
        </p:spPr>
        <p:txBody>
          <a:bodyPr anchorCtr="0" compatLnSpc="1"/>
          <a:lstStyle>
            <a:lvl1pPr fontAlgn="base">
              <a:spcBef>
                <a:spcPct val="0"/>
              </a:spcBef>
              <a:spcAft>
                <a:spcPct val="0"/>
              </a:spcAft>
              <a:defRPr>
                <a:solidFill>
                  <a:srgbClr val="000000"/>
                </a:solidFill>
                <a:latin typeface="Arial" charset="0"/>
                <a:cs typeface="Arial" charset="0"/>
              </a:defRPr>
            </a:lvl1pPr>
          </a:lstStyle>
          <a:p>
            <a:pPr>
              <a:defRPr/>
            </a:pPr>
            <a:endParaRPr lang="de-DE"/>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theme" Target="../theme/theme3.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slideLayout" Target="../slideLayouts/slideLayout36.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4.xml"/><Relationship Id="rId13" Type="http://schemas.openxmlformats.org/officeDocument/2006/relationships/theme" Target="../theme/theme4.xml"/><Relationship Id="rId3" Type="http://schemas.openxmlformats.org/officeDocument/2006/relationships/slideLayout" Target="../slideLayouts/slideLayout39.xml"/><Relationship Id="rId7" Type="http://schemas.openxmlformats.org/officeDocument/2006/relationships/slideLayout" Target="../slideLayouts/slideLayout43.xml"/><Relationship Id="rId12" Type="http://schemas.openxmlformats.org/officeDocument/2006/relationships/slideLayout" Target="../slideLayouts/slideLayout48.xml"/><Relationship Id="rId2" Type="http://schemas.openxmlformats.org/officeDocument/2006/relationships/slideLayout" Target="../slideLayouts/slideLayout38.xml"/><Relationship Id="rId1" Type="http://schemas.openxmlformats.org/officeDocument/2006/relationships/slideLayout" Target="../slideLayouts/slideLayout37.xml"/><Relationship Id="rId6" Type="http://schemas.openxmlformats.org/officeDocument/2006/relationships/slideLayout" Target="../slideLayouts/slideLayout42.xml"/><Relationship Id="rId11" Type="http://schemas.openxmlformats.org/officeDocument/2006/relationships/slideLayout" Target="../slideLayouts/slideLayout47.xml"/><Relationship Id="rId5" Type="http://schemas.openxmlformats.org/officeDocument/2006/relationships/slideLayout" Target="../slideLayouts/slideLayout41.xml"/><Relationship Id="rId10" Type="http://schemas.openxmlformats.org/officeDocument/2006/relationships/slideLayout" Target="../slideLayouts/slideLayout46.xml"/><Relationship Id="rId4" Type="http://schemas.openxmlformats.org/officeDocument/2006/relationships/slideLayout" Target="../slideLayouts/slideLayout40.xml"/><Relationship Id="rId9" Type="http://schemas.openxmlformats.org/officeDocument/2006/relationships/slideLayout" Target="../slideLayouts/slideLayout45.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6.xml"/><Relationship Id="rId13" Type="http://schemas.openxmlformats.org/officeDocument/2006/relationships/theme" Target="../theme/theme5.xml"/><Relationship Id="rId3" Type="http://schemas.openxmlformats.org/officeDocument/2006/relationships/slideLayout" Target="../slideLayouts/slideLayout51.xml"/><Relationship Id="rId7" Type="http://schemas.openxmlformats.org/officeDocument/2006/relationships/slideLayout" Target="../slideLayouts/slideLayout55.xml"/><Relationship Id="rId12" Type="http://schemas.openxmlformats.org/officeDocument/2006/relationships/slideLayout" Target="../slideLayouts/slideLayout60.xml"/><Relationship Id="rId2" Type="http://schemas.openxmlformats.org/officeDocument/2006/relationships/slideLayout" Target="../slideLayouts/slideLayout50.xml"/><Relationship Id="rId1" Type="http://schemas.openxmlformats.org/officeDocument/2006/relationships/slideLayout" Target="../slideLayouts/slideLayout49.xml"/><Relationship Id="rId6" Type="http://schemas.openxmlformats.org/officeDocument/2006/relationships/slideLayout" Target="../slideLayouts/slideLayout54.xml"/><Relationship Id="rId11" Type="http://schemas.openxmlformats.org/officeDocument/2006/relationships/slideLayout" Target="../slideLayouts/slideLayout59.xml"/><Relationship Id="rId5" Type="http://schemas.openxmlformats.org/officeDocument/2006/relationships/slideLayout" Target="../slideLayouts/slideLayout53.xml"/><Relationship Id="rId10" Type="http://schemas.openxmlformats.org/officeDocument/2006/relationships/slideLayout" Target="../slideLayouts/slideLayout58.xml"/><Relationship Id="rId4" Type="http://schemas.openxmlformats.org/officeDocument/2006/relationships/slideLayout" Target="../slideLayouts/slideLayout52.xml"/><Relationship Id="rId9" Type="http://schemas.openxmlformats.org/officeDocument/2006/relationships/slideLayout" Target="../slideLayouts/slideLayout5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tandarddesign">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12700" algn="ctr">
            <a:noFill/>
            <a:miter lim="800000"/>
            <a:headEnd/>
            <a:tailEnd/>
          </a:ln>
        </p:spPr>
        <p:txBody>
          <a:bodyPr vert="horz" wrap="square" lIns="91440" tIns="45720" rIns="91440" bIns="45720" numCol="1" anchor="ctr" anchorCtr="0" compatLnSpc="1">
            <a:prstTxWarp prst="textNoShape">
              <a:avLst/>
            </a:prstTxWarp>
          </a:bodyPr>
          <a:lstStyle/>
          <a:p>
            <a:pPr lvl="0"/>
            <a:r>
              <a:rPr lang="de-DE" smtClean="0"/>
              <a:t>Titelmasterformat durch Klicken bearbeiten</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12700" algn="ctr">
            <a:noFill/>
            <a:miter lim="800000"/>
            <a:headEnd/>
            <a:tailEnd/>
          </a:ln>
        </p:spPr>
        <p:txBody>
          <a:bodyPr vert="horz" wrap="square" lIns="91440" tIns="45720" rIns="91440" bIns="45720" numCol="1" anchor="t" anchorCtr="0" compatLnSpc="1">
            <a:prstTxWarp prst="textNoShape">
              <a:avLst/>
            </a:prstTxWarp>
          </a:body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p>
        </p:txBody>
      </p:sp>
      <p:sp>
        <p:nvSpPr>
          <p:cNvPr id="4" name="Rectangle 4"/>
          <p:cNvSpPr>
            <a:spLocks noGrp="1" noChangeArrowheads="1"/>
            <a:extLst>
              <a:ext uri="smNativeData"/>
            </a:extLst>
          </p:cNvSpPr>
          <p:nvPr>
            <p:ph type="dt" sz="half" idx="2"/>
          </p:nvPr>
        </p:nvSpPr>
        <p:spPr>
          <a:xfrm>
            <a:off x="457200" y="6245225"/>
            <a:ext cx="2133600" cy="476250"/>
          </a:xfrm>
          <a:prstGeom prst="rect">
            <a:avLst/>
          </a:prstGeom>
          <a:noFill/>
          <a:ln w="12700" cap="flat" cmpd="sng" algn="ctr">
            <a:noFill/>
            <a:prstDash val="solid"/>
            <a:headEnd type="none" w="med" len="med"/>
            <a:tailEnd type="none" w="med" len="med"/>
          </a:ln>
          <a:effectLst/>
        </p:spPr>
        <p:txBody>
          <a:bodyPr vert="horz" wrap="square" lIns="91440" tIns="45720" rIns="91440" bIns="45720" numCol="1" anchor="t">
            <a:prstTxWarp prst="textNoShape">
              <a:avLst/>
            </a:prstTxWarp>
          </a:bodyPr>
          <a:lstStyle>
            <a:lvl1pPr fontAlgn="auto">
              <a:spcBef>
                <a:spcPts val="0"/>
              </a:spcBef>
              <a:spcAft>
                <a:spcPts val="0"/>
              </a:spcAft>
              <a:defRPr sz="1400" kern="1">
                <a:latin typeface="Arial" pitchFamily="2" charset="0"/>
                <a:cs typeface="Arial" pitchFamily="2" charset="0"/>
              </a:defRPr>
            </a:lvl1pPr>
          </a:lstStyle>
          <a:p>
            <a:pPr>
              <a:defRPr sz="1400" b="0" i="0" u="none" strike="noStrike" kern="1" spc="0" baseline="0">
                <a:solidFill>
                  <a:schemeClr val="tx1"/>
                </a:solidFill>
                <a:effectLst/>
                <a:latin typeface="Arial" pitchFamily="2" charset="0"/>
                <a:ea typeface="Arial" pitchFamily="2" charset="0"/>
                <a:cs typeface="Arial" pitchFamily="2" charset="0"/>
              </a:defRPr>
            </a:pPr>
            <a:endParaRPr/>
          </a:p>
        </p:txBody>
      </p:sp>
      <p:sp>
        <p:nvSpPr>
          <p:cNvPr id="5" name="Rectangle 5"/>
          <p:cNvSpPr>
            <a:spLocks noGrp="1" noChangeArrowheads="1"/>
            <a:extLst>
              <a:ext uri="smNativeData"/>
            </a:extLst>
          </p:cNvSpPr>
          <p:nvPr>
            <p:ph type="ftr" sz="quarter" idx="3"/>
          </p:nvPr>
        </p:nvSpPr>
        <p:spPr>
          <a:xfrm>
            <a:off x="3124200" y="6245225"/>
            <a:ext cx="2895600" cy="476250"/>
          </a:xfrm>
          <a:prstGeom prst="rect">
            <a:avLst/>
          </a:prstGeom>
          <a:noFill/>
          <a:ln w="12700" cap="flat" cmpd="sng" algn="ctr">
            <a:noFill/>
            <a:prstDash val="solid"/>
            <a:headEnd type="none" w="med" len="med"/>
            <a:tailEnd type="none" w="med" len="med"/>
          </a:ln>
          <a:effectLst/>
        </p:spPr>
        <p:txBody>
          <a:bodyPr vert="horz" wrap="square" lIns="91440" tIns="45720" rIns="91440" bIns="45720" numCol="1" anchor="t">
            <a:prstTxWarp prst="textNoShape">
              <a:avLst/>
            </a:prstTxWarp>
          </a:bodyPr>
          <a:lstStyle>
            <a:lvl1pPr algn="ctr" fontAlgn="auto">
              <a:spcBef>
                <a:spcPts val="0"/>
              </a:spcBef>
              <a:spcAft>
                <a:spcPts val="0"/>
              </a:spcAft>
              <a:defRPr sz="1400" kern="1">
                <a:latin typeface="Arial" pitchFamily="2" charset="0"/>
                <a:cs typeface="Arial" pitchFamily="2" charset="0"/>
              </a:defRPr>
            </a:lvl1pPr>
          </a:lstStyle>
          <a:p>
            <a:pPr>
              <a:defRPr sz="1400" b="0" i="0" u="none" strike="noStrike" kern="1" spc="0" baseline="0">
                <a:solidFill>
                  <a:schemeClr val="tx1"/>
                </a:solidFill>
                <a:effectLst/>
                <a:latin typeface="Arial" pitchFamily="2" charset="0"/>
                <a:ea typeface="Arial" pitchFamily="2" charset="0"/>
                <a:cs typeface="Arial" pitchFamily="2" charset="0"/>
              </a:defRPr>
            </a:pPr>
            <a:endParaRPr/>
          </a:p>
        </p:txBody>
      </p:sp>
      <p:sp>
        <p:nvSpPr>
          <p:cNvPr id="6" name="Rectangle 6"/>
          <p:cNvSpPr>
            <a:spLocks noGrp="1" noChangeArrowheads="1"/>
            <a:extLst>
              <a:ext uri="smNativeData"/>
            </a:extLst>
          </p:cNvSpPr>
          <p:nvPr>
            <p:ph type="sldNum" sz="quarter" idx="4"/>
          </p:nvPr>
        </p:nvSpPr>
        <p:spPr>
          <a:xfrm>
            <a:off x="6553200" y="6245225"/>
            <a:ext cx="2133600" cy="476250"/>
          </a:xfrm>
          <a:prstGeom prst="rect">
            <a:avLst/>
          </a:prstGeom>
          <a:noFill/>
          <a:ln w="12700" cap="flat" cmpd="sng" algn="ctr">
            <a:noFill/>
            <a:prstDash val="solid"/>
            <a:headEnd type="none" w="med" len="med"/>
            <a:tailEnd type="none" w="med" len="med"/>
          </a:ln>
          <a:effectLst/>
        </p:spPr>
        <p:txBody>
          <a:bodyPr vert="horz" wrap="square" lIns="91440" tIns="45720" rIns="91440" bIns="45720" numCol="1" anchor="t">
            <a:prstTxWarp prst="textNoShape">
              <a:avLst/>
            </a:prstTxWarp>
          </a:bodyPr>
          <a:lstStyle>
            <a:lvl1pPr algn="r" fontAlgn="auto">
              <a:spcBef>
                <a:spcPts val="0"/>
              </a:spcBef>
              <a:spcAft>
                <a:spcPts val="0"/>
              </a:spcAft>
              <a:defRPr kern="1">
                <a:latin typeface="Arial" pitchFamily="2" charset="0"/>
                <a:cs typeface="Arial" pitchFamily="2" charset="0"/>
              </a:defRPr>
            </a:lvl1pPr>
          </a:lstStyle>
          <a:p>
            <a:pPr>
              <a:defRPr sz="1800" b="0" i="0" u="none" strike="noStrike" kern="1" spc="0" baseline="0">
                <a:solidFill>
                  <a:schemeClr val="tx1"/>
                </a:solidFill>
                <a:effectLst/>
                <a:latin typeface="Arial" pitchFamily="2" charset="0"/>
                <a:ea typeface="Arial" pitchFamily="2" charset="0"/>
                <a:cs typeface="Arial" pitchFamily="2" charset="0"/>
              </a:defRPr>
            </a:pPr>
            <a:fld id="{3BDF1AEA-E97E-4E03-B2A7-87CD4B449E9C}" type="slidenum">
              <a:rPr/>
              <a:pPr>
                <a:defRPr sz="1800" b="0" i="0" u="none" strike="noStrike" kern="1" spc="0" baseline="0">
                  <a:solidFill>
                    <a:schemeClr val="tx1"/>
                  </a:solidFill>
                  <a:effectLst/>
                  <a:latin typeface="Arial" pitchFamily="2" charset="0"/>
                  <a:ea typeface="Arial" pitchFamily="2" charset="0"/>
                  <a:cs typeface="Arial" pitchFamily="2" charset="0"/>
                </a:defRPr>
              </a:pPr>
              <a:t>‹Nr.›</a:t>
            </a:fld>
            <a:endParaRPr sz="1400"/>
          </a:p>
        </p:txBody>
      </p:sp>
    </p:spTree>
  </p:cSld>
  <p:clrMap bg1="lt1" tx1="dk1" bg2="lt2" tx2="dk2" accent1="accent1" accent2="accent2" accent3="accent3" accent4="accent4" accent5="accent5" accent6="accent6" hlink="hlink" folHlink="folHlink"/>
  <p:sldLayoutIdLst>
    <p:sldLayoutId id="2147483718" r:id="rId1"/>
    <p:sldLayoutId id="2147483719" r:id="rId2"/>
    <p:sldLayoutId id="2147483720" r:id="rId3"/>
    <p:sldLayoutId id="2147483721" r:id="rId4"/>
    <p:sldLayoutId id="2147483722" r:id="rId5"/>
    <p:sldLayoutId id="2147483723" r:id="rId6"/>
    <p:sldLayoutId id="2147483724" r:id="rId7"/>
    <p:sldLayoutId id="2147483725" r:id="rId8"/>
    <p:sldLayoutId id="2147483726" r:id="rId9"/>
    <p:sldLayoutId id="2147483727" r:id="rId10"/>
    <p:sldLayoutId id="2147483728" r:id="rId11"/>
    <p:sldLayoutId id="2147483729" r:id="rId12"/>
  </p:sldLayoutIdLst>
  <p:hf sldNum="0" hdr="0" ftr="0" dt="0"/>
  <p:txStyles>
    <p:titleStyle>
      <a:lvl1pPr algn="ctr" rtl="0" eaLnBrk="0" fontAlgn="base" hangingPunct="0">
        <a:spcBef>
          <a:spcPct val="0"/>
        </a:spcBef>
        <a:spcAft>
          <a:spcPct val="0"/>
        </a:spcAft>
        <a:defRPr sz="4400" kern="1">
          <a:solidFill>
            <a:schemeClr val="tx2"/>
          </a:solidFill>
          <a:latin typeface="Arial" pitchFamily="2" charset="0"/>
          <a:ea typeface="Arial" pitchFamily="2" charset="0"/>
          <a:cs typeface="Arial" pitchFamily="2" charset="0"/>
        </a:defRPr>
      </a:lvl1pPr>
      <a:lvl2pPr algn="ctr" rtl="0" eaLnBrk="0" fontAlgn="base" hangingPunct="0">
        <a:spcBef>
          <a:spcPct val="0"/>
        </a:spcBef>
        <a:spcAft>
          <a:spcPct val="0"/>
        </a:spcAft>
        <a:defRPr sz="4400" kern="1">
          <a:solidFill>
            <a:schemeClr val="tx2"/>
          </a:solidFill>
          <a:latin typeface="Arial" pitchFamily="2" charset="0"/>
          <a:ea typeface="Arial" pitchFamily="2" charset="0"/>
          <a:cs typeface="Arial" pitchFamily="2" charset="0"/>
        </a:defRPr>
      </a:lvl2pPr>
      <a:lvl3pPr algn="ctr" rtl="0" eaLnBrk="0" fontAlgn="base" hangingPunct="0">
        <a:spcBef>
          <a:spcPct val="0"/>
        </a:spcBef>
        <a:spcAft>
          <a:spcPct val="0"/>
        </a:spcAft>
        <a:defRPr sz="4400" kern="1">
          <a:solidFill>
            <a:schemeClr val="tx2"/>
          </a:solidFill>
          <a:latin typeface="Arial" pitchFamily="2" charset="0"/>
          <a:ea typeface="Arial" pitchFamily="2" charset="0"/>
          <a:cs typeface="Arial" pitchFamily="2" charset="0"/>
        </a:defRPr>
      </a:lvl3pPr>
      <a:lvl4pPr algn="ctr" rtl="0" eaLnBrk="0" fontAlgn="base" hangingPunct="0">
        <a:spcBef>
          <a:spcPct val="0"/>
        </a:spcBef>
        <a:spcAft>
          <a:spcPct val="0"/>
        </a:spcAft>
        <a:defRPr sz="4400" kern="1">
          <a:solidFill>
            <a:schemeClr val="tx2"/>
          </a:solidFill>
          <a:latin typeface="Arial" pitchFamily="2" charset="0"/>
          <a:ea typeface="Arial" pitchFamily="2" charset="0"/>
          <a:cs typeface="Arial" pitchFamily="2" charset="0"/>
        </a:defRPr>
      </a:lvl4pPr>
      <a:lvl5pPr algn="ctr" rtl="0" eaLnBrk="0" fontAlgn="base" hangingPunct="0">
        <a:spcBef>
          <a:spcPct val="0"/>
        </a:spcBef>
        <a:spcAft>
          <a:spcPct val="0"/>
        </a:spcAft>
        <a:defRPr sz="4400" kern="1">
          <a:solidFill>
            <a:schemeClr val="tx2"/>
          </a:solidFill>
          <a:latin typeface="Arial" pitchFamily="2" charset="0"/>
          <a:ea typeface="Arial" pitchFamily="2" charset="0"/>
          <a:cs typeface="Arial" pitchFamily="2" charset="0"/>
        </a:defRPr>
      </a:lvl5pPr>
      <a:lvl6pPr marL="457200" algn="ctr" rtl="0" eaLnBrk="0" fontAlgn="base" hangingPunct="0">
        <a:spcBef>
          <a:spcPct val="0"/>
        </a:spcBef>
        <a:spcAft>
          <a:spcPct val="0"/>
        </a:spcAft>
        <a:defRPr sz="4400" kern="1">
          <a:solidFill>
            <a:schemeClr val="tx2"/>
          </a:solidFill>
          <a:latin typeface="Arial" pitchFamily="2" charset="0"/>
          <a:ea typeface="Arial" pitchFamily="2" charset="0"/>
          <a:cs typeface="Arial" pitchFamily="2" charset="0"/>
        </a:defRPr>
      </a:lvl6pPr>
      <a:lvl7pPr marL="914400" algn="ctr" rtl="0" eaLnBrk="0" fontAlgn="base" hangingPunct="0">
        <a:spcBef>
          <a:spcPct val="0"/>
        </a:spcBef>
        <a:spcAft>
          <a:spcPct val="0"/>
        </a:spcAft>
        <a:defRPr sz="4400" kern="1">
          <a:solidFill>
            <a:schemeClr val="tx2"/>
          </a:solidFill>
          <a:latin typeface="Arial" pitchFamily="2" charset="0"/>
          <a:ea typeface="Arial" pitchFamily="2" charset="0"/>
          <a:cs typeface="Arial" pitchFamily="2" charset="0"/>
        </a:defRPr>
      </a:lvl7pPr>
      <a:lvl8pPr marL="1371600" algn="ctr" rtl="0" eaLnBrk="0" fontAlgn="base" hangingPunct="0">
        <a:spcBef>
          <a:spcPct val="0"/>
        </a:spcBef>
        <a:spcAft>
          <a:spcPct val="0"/>
        </a:spcAft>
        <a:defRPr sz="4400" kern="1">
          <a:solidFill>
            <a:schemeClr val="tx2"/>
          </a:solidFill>
          <a:latin typeface="Arial" pitchFamily="2" charset="0"/>
          <a:ea typeface="Arial" pitchFamily="2" charset="0"/>
          <a:cs typeface="Arial" pitchFamily="2" charset="0"/>
        </a:defRPr>
      </a:lvl8pPr>
      <a:lvl9pPr marL="1828800" algn="ctr" rtl="0" eaLnBrk="0" fontAlgn="base" hangingPunct="0">
        <a:spcBef>
          <a:spcPct val="0"/>
        </a:spcBef>
        <a:spcAft>
          <a:spcPct val="0"/>
        </a:spcAft>
        <a:defRPr sz="4400" kern="1">
          <a:solidFill>
            <a:schemeClr val="tx2"/>
          </a:solidFill>
          <a:latin typeface="Arial" pitchFamily="2" charset="0"/>
          <a:ea typeface="Arial" pitchFamily="2" charset="0"/>
          <a:cs typeface="Arial" pitchFamily="2" charset="0"/>
        </a:defRPr>
      </a:lvl9pPr>
    </p:titleStyle>
    <p:bodyStyle>
      <a:lvl1pPr marL="342900" indent="-342900" algn="l" rtl="0" eaLnBrk="0" fontAlgn="base" hangingPunct="0">
        <a:spcBef>
          <a:spcPct val="0"/>
        </a:spcBef>
        <a:spcAft>
          <a:spcPct val="0"/>
        </a:spcAft>
        <a:buClr>
          <a:schemeClr val="tx1"/>
        </a:buClr>
        <a:buChar char="•"/>
        <a:defRPr sz="3200" kern="1">
          <a:solidFill>
            <a:schemeClr val="tx1"/>
          </a:solidFill>
          <a:latin typeface="Arial" pitchFamily="2" charset="0"/>
          <a:ea typeface="Arial" pitchFamily="2" charset="0"/>
          <a:cs typeface="Arial" pitchFamily="2" charset="0"/>
        </a:defRPr>
      </a:lvl1pPr>
      <a:lvl2pPr marL="742950" indent="-285750" algn="l" rtl="0" eaLnBrk="0" fontAlgn="base" hangingPunct="0">
        <a:spcBef>
          <a:spcPct val="0"/>
        </a:spcBef>
        <a:spcAft>
          <a:spcPct val="0"/>
        </a:spcAft>
        <a:buClr>
          <a:schemeClr val="tx1"/>
        </a:buClr>
        <a:buChar char="–"/>
        <a:defRPr sz="2800" kern="1">
          <a:solidFill>
            <a:schemeClr val="tx1"/>
          </a:solidFill>
          <a:latin typeface="Arial" pitchFamily="2" charset="0"/>
          <a:ea typeface="Arial" pitchFamily="2" charset="0"/>
          <a:cs typeface="Arial" pitchFamily="2" charset="0"/>
        </a:defRPr>
      </a:lvl2pPr>
      <a:lvl3pPr marL="1143000" indent="-228600" algn="l" rtl="0" eaLnBrk="0" fontAlgn="base" hangingPunct="0">
        <a:spcBef>
          <a:spcPct val="0"/>
        </a:spcBef>
        <a:spcAft>
          <a:spcPct val="0"/>
        </a:spcAft>
        <a:buClr>
          <a:schemeClr val="tx1"/>
        </a:buClr>
        <a:buChar char="•"/>
        <a:defRPr sz="2400" kern="1">
          <a:solidFill>
            <a:schemeClr val="tx1"/>
          </a:solidFill>
          <a:latin typeface="Arial" pitchFamily="2" charset="0"/>
          <a:ea typeface="Arial" pitchFamily="2" charset="0"/>
          <a:cs typeface="Arial" pitchFamily="2" charset="0"/>
        </a:defRPr>
      </a:lvl3pPr>
      <a:lvl4pPr marL="1600200" indent="-228600" algn="l" rtl="0" eaLnBrk="0" fontAlgn="base" hangingPunct="0">
        <a:spcBef>
          <a:spcPct val="0"/>
        </a:spcBef>
        <a:spcAft>
          <a:spcPct val="0"/>
        </a:spcAft>
        <a:buClr>
          <a:schemeClr val="tx1"/>
        </a:buClr>
        <a:buChar char="–"/>
        <a:defRPr sz="2000" kern="1">
          <a:solidFill>
            <a:schemeClr val="tx1"/>
          </a:solidFill>
          <a:latin typeface="Arial" pitchFamily="2" charset="0"/>
          <a:ea typeface="Arial" pitchFamily="2" charset="0"/>
          <a:cs typeface="Arial" pitchFamily="2" charset="0"/>
        </a:defRPr>
      </a:lvl4pPr>
      <a:lvl5pPr marL="2057400" indent="-228600" algn="l" rtl="0" eaLnBrk="0" fontAlgn="base" hangingPunct="0">
        <a:spcBef>
          <a:spcPct val="0"/>
        </a:spcBef>
        <a:spcAft>
          <a:spcPct val="0"/>
        </a:spcAft>
        <a:buClr>
          <a:schemeClr val="tx1"/>
        </a:buClr>
        <a:buChar char="»"/>
        <a:defRPr sz="2000" kern="1">
          <a:solidFill>
            <a:schemeClr val="tx1"/>
          </a:solidFill>
          <a:latin typeface="Arial" pitchFamily="2" charset="0"/>
          <a:ea typeface="Arial" pitchFamily="2" charset="0"/>
          <a:cs typeface="Arial" pitchFamily="2" charset="0"/>
        </a:defRPr>
      </a:lvl5pPr>
      <a:lvl6pPr marL="2514600" indent="-228600" algn="l" rtl="0" eaLnBrk="0" fontAlgn="base" hangingPunct="0">
        <a:spcBef>
          <a:spcPct val="0"/>
        </a:spcBef>
        <a:spcAft>
          <a:spcPct val="0"/>
        </a:spcAft>
        <a:buClr>
          <a:schemeClr val="tx1"/>
        </a:buClr>
        <a:buChar char="»"/>
        <a:defRPr sz="2000" kern="1">
          <a:solidFill>
            <a:schemeClr val="tx1"/>
          </a:solidFill>
          <a:latin typeface="Arial" pitchFamily="2" charset="0"/>
          <a:ea typeface="Arial" pitchFamily="2" charset="0"/>
          <a:cs typeface="Arial" pitchFamily="2" charset="0"/>
        </a:defRPr>
      </a:lvl6pPr>
      <a:lvl7pPr marL="2971800" indent="-228600" algn="l" rtl="0" eaLnBrk="0" fontAlgn="base" hangingPunct="0">
        <a:spcBef>
          <a:spcPct val="0"/>
        </a:spcBef>
        <a:spcAft>
          <a:spcPct val="0"/>
        </a:spcAft>
        <a:buClr>
          <a:schemeClr val="tx1"/>
        </a:buClr>
        <a:buChar char="»"/>
        <a:defRPr sz="2000" kern="1">
          <a:solidFill>
            <a:schemeClr val="tx1"/>
          </a:solidFill>
          <a:latin typeface="Arial" pitchFamily="2" charset="0"/>
          <a:ea typeface="Arial" pitchFamily="2" charset="0"/>
          <a:cs typeface="Arial" pitchFamily="2" charset="0"/>
        </a:defRPr>
      </a:lvl7pPr>
      <a:lvl8pPr marL="3429000" indent="-228600" algn="l" rtl="0" eaLnBrk="0" fontAlgn="base" hangingPunct="0">
        <a:spcBef>
          <a:spcPct val="0"/>
        </a:spcBef>
        <a:spcAft>
          <a:spcPct val="0"/>
        </a:spcAft>
        <a:buClr>
          <a:schemeClr val="tx1"/>
        </a:buClr>
        <a:buChar char="»"/>
        <a:defRPr sz="2000" kern="1">
          <a:solidFill>
            <a:schemeClr val="tx1"/>
          </a:solidFill>
          <a:latin typeface="Arial" pitchFamily="2" charset="0"/>
          <a:ea typeface="Arial" pitchFamily="2" charset="0"/>
          <a:cs typeface="Arial" pitchFamily="2" charset="0"/>
        </a:defRPr>
      </a:lvl8pPr>
      <a:lvl9pPr marL="3886200" indent="-228600" algn="l" rtl="0" eaLnBrk="0" fontAlgn="base" hangingPunct="0">
        <a:spcBef>
          <a:spcPct val="0"/>
        </a:spcBef>
        <a:spcAft>
          <a:spcPct val="0"/>
        </a:spcAft>
        <a:buClr>
          <a:schemeClr val="tx1"/>
        </a:buClr>
        <a:buChar char="»"/>
        <a:defRPr sz="2000" kern="1">
          <a:solidFill>
            <a:schemeClr val="tx1"/>
          </a:solidFill>
          <a:latin typeface="Arial" pitchFamily="2" charset="0"/>
          <a:ea typeface="Arial" pitchFamily="2" charset="0"/>
          <a:cs typeface="Arial" pitchFamily="2" charset="0"/>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338" name="Titelplatzhalter 1"/>
          <p:cNvSpPr>
            <a:spLocks noGrp="1" noChangeArrowheads="1"/>
          </p:cNvSpPr>
          <p:nvPr>
            <p:ph type="title"/>
          </p:nvPr>
        </p:nvSpPr>
        <p:spPr bwMode="auto">
          <a:xfrm>
            <a:off x="457200" y="274638"/>
            <a:ext cx="8229600" cy="1143000"/>
          </a:xfrm>
          <a:prstGeom prst="rect">
            <a:avLst/>
          </a:prstGeom>
          <a:noFill/>
          <a:ln w="12700" algn="ctr">
            <a:noFill/>
            <a:miter lim="800000"/>
            <a:headEnd/>
            <a:tailEnd/>
          </a:ln>
        </p:spPr>
        <p:txBody>
          <a:bodyPr vert="horz" wrap="square" lIns="91440" tIns="45720" rIns="91440" bIns="45720" numCol="1" anchor="ctr" anchorCtr="0" compatLnSpc="1">
            <a:prstTxWarp prst="textNoShape">
              <a:avLst/>
            </a:prstTxWarp>
          </a:bodyPr>
          <a:lstStyle/>
          <a:p>
            <a:pPr lvl="0"/>
            <a:r>
              <a:rPr lang="de-DE" smtClean="0"/>
              <a:t>Titelmasterformat durch Klicken bearbeiten</a:t>
            </a:r>
          </a:p>
        </p:txBody>
      </p:sp>
      <p:sp>
        <p:nvSpPr>
          <p:cNvPr id="14339" name="Textplatzhalter 2"/>
          <p:cNvSpPr>
            <a:spLocks noGrp="1" noChangeArrowheads="1"/>
          </p:cNvSpPr>
          <p:nvPr>
            <p:ph type="body" idx="1"/>
          </p:nvPr>
        </p:nvSpPr>
        <p:spPr bwMode="auto">
          <a:xfrm>
            <a:off x="457200" y="1600200"/>
            <a:ext cx="8229600" cy="4525963"/>
          </a:xfrm>
          <a:prstGeom prst="rect">
            <a:avLst/>
          </a:prstGeom>
          <a:noFill/>
          <a:ln w="12700" algn="ctr">
            <a:noFill/>
            <a:miter lim="800000"/>
            <a:headEnd/>
            <a:tailEnd/>
          </a:ln>
        </p:spPr>
        <p:txBody>
          <a:bodyPr vert="horz" wrap="square" lIns="91440" tIns="45720" rIns="91440" bIns="45720" numCol="1" anchor="t" anchorCtr="0" compatLnSpc="1">
            <a:prstTxWarp prst="textNoShape">
              <a:avLst/>
            </a:prstTxWarp>
          </a:body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p>
        </p:txBody>
      </p:sp>
      <p:sp>
        <p:nvSpPr>
          <p:cNvPr id="4" name="Datumsplatzhalter 3"/>
          <p:cNvSpPr>
            <a:spLocks noGrp="1" noChangeArrowheads="1"/>
            <a:extLst>
              <a:ext uri="smNativeData"/>
            </a:extLst>
          </p:cNvSpPr>
          <p:nvPr>
            <p:ph type="dt" sz="half" idx="2"/>
          </p:nvPr>
        </p:nvSpPr>
        <p:spPr>
          <a:xfrm>
            <a:off x="457200" y="6356350"/>
            <a:ext cx="2133600" cy="365125"/>
          </a:xfrm>
          <a:prstGeom prst="rect">
            <a:avLst/>
          </a:prstGeom>
          <a:noFill/>
          <a:ln w="12700" cap="flat" cmpd="sng" algn="ctr">
            <a:noFill/>
            <a:prstDash val="solid"/>
            <a:headEnd type="none" w="med" len="med"/>
            <a:tailEnd type="none" w="med" len="med"/>
          </a:ln>
          <a:effectLst/>
        </p:spPr>
        <p:txBody>
          <a:bodyPr vert="horz" wrap="square" lIns="91440" tIns="45720" rIns="91440" bIns="45720" numCol="1" anchor="ctr" anchorCtr="0" compatLnSpc="1">
            <a:prstTxWarp prst="textNoShape">
              <a:avLst/>
            </a:prstTxWarp>
          </a:bodyPr>
          <a:lstStyle>
            <a:lvl1pPr>
              <a:defRPr sz="1200">
                <a:solidFill>
                  <a:srgbClr val="8C8C8C"/>
                </a:solidFill>
                <a:latin typeface="Calibri" pitchFamily="34" charset="0"/>
              </a:defRPr>
            </a:lvl1pPr>
          </a:lstStyle>
          <a:p>
            <a:pPr>
              <a:defRPr/>
            </a:pPr>
            <a:fld id="{8AB39E62-DD1D-4EF7-B073-76F7EBB06CEA}" type="datetime1">
              <a:rPr lang="de-DE"/>
              <a:pPr>
                <a:defRPr/>
              </a:pPr>
              <a:t>02.10.2020</a:t>
            </a:fld>
            <a:endParaRPr lang="de-DE"/>
          </a:p>
        </p:txBody>
      </p:sp>
      <p:sp>
        <p:nvSpPr>
          <p:cNvPr id="5" name="Fußzeilenplatzhalter 4"/>
          <p:cNvSpPr>
            <a:spLocks noGrp="1" noChangeArrowheads="1"/>
            <a:extLst>
              <a:ext uri="smNativeData"/>
            </a:extLst>
          </p:cNvSpPr>
          <p:nvPr>
            <p:ph type="ftr" sz="quarter" idx="3"/>
          </p:nvPr>
        </p:nvSpPr>
        <p:spPr>
          <a:xfrm>
            <a:off x="3124200" y="6356350"/>
            <a:ext cx="2895600" cy="365125"/>
          </a:xfrm>
          <a:prstGeom prst="rect">
            <a:avLst/>
          </a:prstGeom>
          <a:noFill/>
          <a:ln w="12700" cap="flat" cmpd="sng" algn="ctr">
            <a:noFill/>
            <a:prstDash val="solid"/>
            <a:headEnd type="none" w="med" len="med"/>
            <a:tailEnd type="none" w="med" len="med"/>
          </a:ln>
          <a:effectLst/>
        </p:spPr>
        <p:txBody>
          <a:bodyPr vert="horz" wrap="square" lIns="91440" tIns="45720" rIns="91440" bIns="45720" numCol="1" anchor="ctr" anchorCtr="0" compatLnSpc="1">
            <a:prstTxWarp prst="textNoShape">
              <a:avLst/>
            </a:prstTxWarp>
          </a:bodyPr>
          <a:lstStyle>
            <a:lvl1pPr algn="ctr">
              <a:defRPr sz="1200">
                <a:solidFill>
                  <a:srgbClr val="8C8C8C"/>
                </a:solidFill>
                <a:latin typeface="Calibri" pitchFamily="34" charset="0"/>
              </a:defRPr>
            </a:lvl1pPr>
          </a:lstStyle>
          <a:p>
            <a:pPr>
              <a:defRPr/>
            </a:pPr>
            <a:endParaRPr lang="de-DE"/>
          </a:p>
        </p:txBody>
      </p:sp>
      <p:sp>
        <p:nvSpPr>
          <p:cNvPr id="6" name="Foliennummernplatzhalter 5"/>
          <p:cNvSpPr>
            <a:spLocks noGrp="1" noChangeArrowheads="1"/>
            <a:extLst>
              <a:ext uri="smNativeData"/>
            </a:extLst>
          </p:cNvSpPr>
          <p:nvPr>
            <p:ph type="sldNum" sz="quarter" idx="4"/>
          </p:nvPr>
        </p:nvSpPr>
        <p:spPr>
          <a:xfrm>
            <a:off x="6553200" y="6356350"/>
            <a:ext cx="2133600" cy="365125"/>
          </a:xfrm>
          <a:prstGeom prst="rect">
            <a:avLst/>
          </a:prstGeom>
          <a:noFill/>
          <a:ln w="12700" cap="flat" cmpd="sng" algn="ctr">
            <a:noFill/>
            <a:prstDash val="solid"/>
            <a:headEnd type="none" w="med" len="med"/>
            <a:tailEnd type="none" w="med" len="med"/>
          </a:ln>
          <a:effectLst/>
        </p:spPr>
        <p:txBody>
          <a:bodyPr vert="horz" wrap="square" lIns="91440" tIns="45720" rIns="91440" bIns="45720" numCol="1" anchor="ctr" anchorCtr="0" compatLnSpc="1">
            <a:prstTxWarp prst="textNoShape">
              <a:avLst/>
            </a:prstTxWarp>
          </a:bodyPr>
          <a:lstStyle>
            <a:lvl1pPr algn="r">
              <a:defRPr sz="1200">
                <a:solidFill>
                  <a:srgbClr val="8C8C8C"/>
                </a:solidFill>
                <a:latin typeface="Calibri" pitchFamily="34" charset="0"/>
              </a:defRPr>
            </a:lvl1pPr>
          </a:lstStyle>
          <a:p>
            <a:pPr>
              <a:defRPr/>
            </a:pPr>
            <a:fld id="{60D4D763-3FBC-47C0-8D59-01D591F0BECD}" type="slidenum">
              <a:rPr lang="de-DE"/>
              <a:pPr>
                <a:defRPr/>
              </a:pPr>
              <a:t>‹Nr.›</a:t>
            </a:fld>
            <a:endParaRPr lang="de-DE"/>
          </a:p>
        </p:txBody>
      </p:sp>
    </p:spTree>
  </p:cSld>
  <p:clrMap bg1="lt1" tx1="dk1" bg2="lt2" tx2="dk2" accent1="accent1" accent2="accent2" accent3="accent3" accent4="accent4" accent5="accent5" accent6="accent6" hlink="hlink" folHlink="folHlink"/>
  <p:sldLayoutIdLst>
    <p:sldLayoutId id="2147483730" r:id="rId1"/>
    <p:sldLayoutId id="2147483731" r:id="rId2"/>
    <p:sldLayoutId id="2147483732" r:id="rId3"/>
    <p:sldLayoutId id="2147483733" r:id="rId4"/>
    <p:sldLayoutId id="2147483734" r:id="rId5"/>
    <p:sldLayoutId id="2147483735" r:id="rId6"/>
    <p:sldLayoutId id="2147483736" r:id="rId7"/>
    <p:sldLayoutId id="2147483737" r:id="rId8"/>
    <p:sldLayoutId id="2147483738" r:id="rId9"/>
    <p:sldLayoutId id="2147483739" r:id="rId10"/>
    <p:sldLayoutId id="2147483740" r:id="rId11"/>
    <p:sldLayoutId id="2147483741" r:id="rId12"/>
  </p:sldLayoutIdLst>
  <p:hf sldNum="0" hdr="0" ftr="0" dt="0"/>
  <p:txStyles>
    <p:titleStyle>
      <a:lvl1pPr algn="ctr" defTabSz="449263" rtl="0" eaLnBrk="0" fontAlgn="base" hangingPunct="0">
        <a:spcBef>
          <a:spcPct val="0"/>
        </a:spcBef>
        <a:spcAft>
          <a:spcPct val="0"/>
        </a:spcAft>
        <a:defRPr sz="4400" kern="1">
          <a:solidFill>
            <a:schemeClr val="tx1"/>
          </a:solidFill>
          <a:latin typeface="Calibri" pitchFamily="2" charset="0"/>
          <a:ea typeface="Calibri" pitchFamily="2" charset="0"/>
          <a:cs typeface="Calibri" pitchFamily="2" charset="0"/>
        </a:defRPr>
      </a:lvl1pPr>
      <a:lvl2pPr algn="ctr" defTabSz="449263" rtl="0" eaLnBrk="0" fontAlgn="base" hangingPunct="0">
        <a:spcBef>
          <a:spcPct val="0"/>
        </a:spcBef>
        <a:spcAft>
          <a:spcPct val="0"/>
        </a:spcAft>
        <a:defRPr sz="4400" kern="1">
          <a:solidFill>
            <a:schemeClr val="tx1"/>
          </a:solidFill>
          <a:latin typeface="Calibri" pitchFamily="2" charset="0"/>
          <a:ea typeface="Calibri" pitchFamily="2" charset="0"/>
          <a:cs typeface="Calibri" pitchFamily="2" charset="0"/>
        </a:defRPr>
      </a:lvl2pPr>
      <a:lvl3pPr algn="ctr" defTabSz="449263" rtl="0" eaLnBrk="0" fontAlgn="base" hangingPunct="0">
        <a:spcBef>
          <a:spcPct val="0"/>
        </a:spcBef>
        <a:spcAft>
          <a:spcPct val="0"/>
        </a:spcAft>
        <a:defRPr sz="4400" kern="1">
          <a:solidFill>
            <a:schemeClr val="tx1"/>
          </a:solidFill>
          <a:latin typeface="Calibri" pitchFamily="2" charset="0"/>
          <a:ea typeface="Calibri" pitchFamily="2" charset="0"/>
          <a:cs typeface="Calibri" pitchFamily="2" charset="0"/>
        </a:defRPr>
      </a:lvl3pPr>
      <a:lvl4pPr algn="ctr" defTabSz="449263" rtl="0" eaLnBrk="0" fontAlgn="base" hangingPunct="0">
        <a:spcBef>
          <a:spcPct val="0"/>
        </a:spcBef>
        <a:spcAft>
          <a:spcPct val="0"/>
        </a:spcAft>
        <a:defRPr sz="4400" kern="1">
          <a:solidFill>
            <a:schemeClr val="tx1"/>
          </a:solidFill>
          <a:latin typeface="Calibri" pitchFamily="2" charset="0"/>
          <a:ea typeface="Calibri" pitchFamily="2" charset="0"/>
          <a:cs typeface="Calibri" pitchFamily="2" charset="0"/>
        </a:defRPr>
      </a:lvl4pPr>
      <a:lvl5pPr algn="ctr" defTabSz="449263" rtl="0" eaLnBrk="0" fontAlgn="base" hangingPunct="0">
        <a:spcBef>
          <a:spcPct val="0"/>
        </a:spcBef>
        <a:spcAft>
          <a:spcPct val="0"/>
        </a:spcAft>
        <a:defRPr sz="4400" kern="1">
          <a:solidFill>
            <a:schemeClr val="tx1"/>
          </a:solidFill>
          <a:latin typeface="Calibri" pitchFamily="2" charset="0"/>
          <a:ea typeface="Calibri" pitchFamily="2" charset="0"/>
          <a:cs typeface="Calibri" pitchFamily="2" charset="0"/>
        </a:defRPr>
      </a:lvl5pPr>
      <a:lvl6pPr marL="457200" algn="ctr" defTabSz="449263" rtl="0" eaLnBrk="0" fontAlgn="base" hangingPunct="0">
        <a:spcBef>
          <a:spcPct val="0"/>
        </a:spcBef>
        <a:spcAft>
          <a:spcPct val="0"/>
        </a:spcAft>
        <a:defRPr sz="4400" kern="1">
          <a:solidFill>
            <a:schemeClr val="tx1"/>
          </a:solidFill>
          <a:latin typeface="Calibri" pitchFamily="2" charset="0"/>
          <a:ea typeface="Calibri" pitchFamily="2" charset="0"/>
          <a:cs typeface="Calibri" pitchFamily="2" charset="0"/>
        </a:defRPr>
      </a:lvl6pPr>
      <a:lvl7pPr marL="914400" algn="ctr" defTabSz="449263" rtl="0" eaLnBrk="0" fontAlgn="base" hangingPunct="0">
        <a:spcBef>
          <a:spcPct val="0"/>
        </a:spcBef>
        <a:spcAft>
          <a:spcPct val="0"/>
        </a:spcAft>
        <a:defRPr sz="4400" kern="1">
          <a:solidFill>
            <a:schemeClr val="tx1"/>
          </a:solidFill>
          <a:latin typeface="Calibri" pitchFamily="2" charset="0"/>
          <a:ea typeface="Calibri" pitchFamily="2" charset="0"/>
          <a:cs typeface="Calibri" pitchFamily="2" charset="0"/>
        </a:defRPr>
      </a:lvl7pPr>
      <a:lvl8pPr marL="1371600" algn="ctr" defTabSz="449263" rtl="0" eaLnBrk="0" fontAlgn="base" hangingPunct="0">
        <a:spcBef>
          <a:spcPct val="0"/>
        </a:spcBef>
        <a:spcAft>
          <a:spcPct val="0"/>
        </a:spcAft>
        <a:defRPr sz="4400" kern="1">
          <a:solidFill>
            <a:schemeClr val="tx1"/>
          </a:solidFill>
          <a:latin typeface="Calibri" pitchFamily="2" charset="0"/>
          <a:ea typeface="Calibri" pitchFamily="2" charset="0"/>
          <a:cs typeface="Calibri" pitchFamily="2" charset="0"/>
        </a:defRPr>
      </a:lvl8pPr>
      <a:lvl9pPr marL="1828800" algn="ctr" defTabSz="449263" rtl="0" eaLnBrk="0" fontAlgn="base" hangingPunct="0">
        <a:spcBef>
          <a:spcPct val="0"/>
        </a:spcBef>
        <a:spcAft>
          <a:spcPct val="0"/>
        </a:spcAft>
        <a:defRPr sz="4400" kern="1">
          <a:solidFill>
            <a:schemeClr val="tx1"/>
          </a:solidFill>
          <a:latin typeface="Calibri" pitchFamily="2" charset="0"/>
          <a:ea typeface="Calibri" pitchFamily="2" charset="0"/>
          <a:cs typeface="Calibri" pitchFamily="2" charset="0"/>
        </a:defRPr>
      </a:lvl9pPr>
    </p:titleStyle>
    <p:bodyStyle>
      <a:lvl1pPr marL="342900" indent="-342900" algn="l" defTabSz="449263" rtl="0" eaLnBrk="0" fontAlgn="base" hangingPunct="0">
        <a:spcBef>
          <a:spcPct val="0"/>
        </a:spcBef>
        <a:spcAft>
          <a:spcPct val="0"/>
        </a:spcAft>
        <a:buFont typeface="Arial" charset="0"/>
        <a:buChar char="•"/>
        <a:defRPr sz="3200" kern="1">
          <a:solidFill>
            <a:schemeClr val="tx1"/>
          </a:solidFill>
          <a:latin typeface="Calibri" pitchFamily="2" charset="0"/>
          <a:ea typeface="Calibri" pitchFamily="2" charset="0"/>
          <a:cs typeface="Calibri" pitchFamily="2" charset="0"/>
        </a:defRPr>
      </a:lvl1pPr>
      <a:lvl2pPr marL="742950" indent="-285750" algn="l" defTabSz="449263" rtl="0" eaLnBrk="0" fontAlgn="base" hangingPunct="0">
        <a:spcBef>
          <a:spcPct val="0"/>
        </a:spcBef>
        <a:spcAft>
          <a:spcPct val="0"/>
        </a:spcAft>
        <a:buFont typeface="Arial" charset="0"/>
        <a:buChar char="–"/>
        <a:defRPr sz="2800" kern="1">
          <a:solidFill>
            <a:schemeClr val="tx1"/>
          </a:solidFill>
          <a:latin typeface="Calibri" pitchFamily="2" charset="0"/>
          <a:ea typeface="Calibri" pitchFamily="2" charset="0"/>
          <a:cs typeface="Calibri" pitchFamily="2" charset="0"/>
        </a:defRPr>
      </a:lvl2pPr>
      <a:lvl3pPr marL="1143000" indent="-228600" algn="l" defTabSz="449263" rtl="0" eaLnBrk="0" fontAlgn="base" hangingPunct="0">
        <a:spcBef>
          <a:spcPct val="0"/>
        </a:spcBef>
        <a:spcAft>
          <a:spcPct val="0"/>
        </a:spcAft>
        <a:buFont typeface="Arial" charset="0"/>
        <a:buChar char="•"/>
        <a:defRPr sz="2400" kern="1">
          <a:solidFill>
            <a:schemeClr val="tx1"/>
          </a:solidFill>
          <a:latin typeface="Calibri" pitchFamily="2" charset="0"/>
          <a:ea typeface="Calibri" pitchFamily="2" charset="0"/>
          <a:cs typeface="Calibri" pitchFamily="2" charset="0"/>
        </a:defRPr>
      </a:lvl3pPr>
      <a:lvl4pPr marL="1600200" indent="-228600" algn="l" defTabSz="449263" rtl="0" eaLnBrk="0" fontAlgn="base" hangingPunct="0">
        <a:spcBef>
          <a:spcPct val="0"/>
        </a:spcBef>
        <a:spcAft>
          <a:spcPct val="0"/>
        </a:spcAft>
        <a:buFont typeface="Arial" charset="0"/>
        <a:buChar char="–"/>
        <a:defRPr sz="2000" kern="1">
          <a:solidFill>
            <a:schemeClr val="tx1"/>
          </a:solidFill>
          <a:latin typeface="Calibri" pitchFamily="2" charset="0"/>
          <a:ea typeface="Calibri" pitchFamily="2" charset="0"/>
          <a:cs typeface="Calibri" pitchFamily="2" charset="0"/>
        </a:defRPr>
      </a:lvl4pPr>
      <a:lvl5pPr marL="2057400" indent="-228600" algn="l" defTabSz="449263" rtl="0" eaLnBrk="0" fontAlgn="base" hangingPunct="0">
        <a:spcBef>
          <a:spcPct val="0"/>
        </a:spcBef>
        <a:spcAft>
          <a:spcPct val="0"/>
        </a:spcAft>
        <a:buFont typeface="Arial" charset="0"/>
        <a:buChar char="»"/>
        <a:defRPr sz="2000" kern="1">
          <a:solidFill>
            <a:schemeClr val="tx1"/>
          </a:solidFill>
          <a:latin typeface="Calibri" pitchFamily="2" charset="0"/>
          <a:ea typeface="Calibri" pitchFamily="2" charset="0"/>
          <a:cs typeface="Calibri" pitchFamily="2" charset="0"/>
        </a:defRPr>
      </a:lvl5pPr>
      <a:lvl6pPr marL="2514600" indent="-228600" algn="l" defTabSz="449263" rtl="0" eaLnBrk="0" fontAlgn="base" hangingPunct="0">
        <a:spcBef>
          <a:spcPct val="0"/>
        </a:spcBef>
        <a:spcAft>
          <a:spcPct val="0"/>
        </a:spcAft>
        <a:buFont typeface="Arial" charset="0"/>
        <a:buChar char="»"/>
        <a:defRPr sz="2000" kern="1">
          <a:solidFill>
            <a:schemeClr val="tx1"/>
          </a:solidFill>
          <a:latin typeface="Calibri" pitchFamily="2" charset="0"/>
          <a:ea typeface="Calibri" pitchFamily="2" charset="0"/>
          <a:cs typeface="Calibri" pitchFamily="2" charset="0"/>
        </a:defRPr>
      </a:lvl6pPr>
      <a:lvl7pPr marL="2971800" indent="-228600" algn="l" defTabSz="449263" rtl="0" eaLnBrk="0" fontAlgn="base" hangingPunct="0">
        <a:spcBef>
          <a:spcPct val="0"/>
        </a:spcBef>
        <a:spcAft>
          <a:spcPct val="0"/>
        </a:spcAft>
        <a:buFont typeface="Arial" charset="0"/>
        <a:buChar char="»"/>
        <a:defRPr sz="2000" kern="1">
          <a:solidFill>
            <a:schemeClr val="tx1"/>
          </a:solidFill>
          <a:latin typeface="Calibri" pitchFamily="2" charset="0"/>
          <a:ea typeface="Calibri" pitchFamily="2" charset="0"/>
          <a:cs typeface="Calibri" pitchFamily="2" charset="0"/>
        </a:defRPr>
      </a:lvl7pPr>
      <a:lvl8pPr marL="3429000" indent="-228600" algn="l" defTabSz="449263" rtl="0" eaLnBrk="0" fontAlgn="base" hangingPunct="0">
        <a:spcBef>
          <a:spcPct val="0"/>
        </a:spcBef>
        <a:spcAft>
          <a:spcPct val="0"/>
        </a:spcAft>
        <a:buFont typeface="Arial" charset="0"/>
        <a:buChar char="»"/>
        <a:defRPr sz="2000" kern="1">
          <a:solidFill>
            <a:schemeClr val="tx1"/>
          </a:solidFill>
          <a:latin typeface="Calibri" pitchFamily="2" charset="0"/>
          <a:ea typeface="Calibri" pitchFamily="2" charset="0"/>
          <a:cs typeface="Calibri" pitchFamily="2" charset="0"/>
        </a:defRPr>
      </a:lvl8pPr>
      <a:lvl9pPr marL="3886200" indent="-228600" algn="l" defTabSz="449263" rtl="0" eaLnBrk="0" fontAlgn="base" hangingPunct="0">
        <a:spcBef>
          <a:spcPct val="0"/>
        </a:spcBef>
        <a:spcAft>
          <a:spcPct val="0"/>
        </a:spcAft>
        <a:buFont typeface="Arial" charset="0"/>
        <a:buChar char="»"/>
        <a:defRPr sz="2000" kern="1">
          <a:solidFill>
            <a:schemeClr val="tx1"/>
          </a:solidFill>
          <a:latin typeface="Calibri" pitchFamily="2" charset="0"/>
          <a:ea typeface="Calibri" pitchFamily="2" charset="0"/>
          <a:cs typeface="Calibri" pitchFamily="2" charset="0"/>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name="Standarddesign">
    <p:bg>
      <p:bgPr>
        <a:solidFill>
          <a:schemeClr val="bg1"/>
        </a:solidFill>
        <a:effectLst/>
      </p:bgPr>
    </p:bg>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bwMode="auto">
          <a:xfrm>
            <a:off x="457200" y="274638"/>
            <a:ext cx="8229600" cy="1143000"/>
          </a:xfrm>
          <a:prstGeom prst="rect">
            <a:avLst/>
          </a:prstGeom>
          <a:noFill/>
          <a:ln w="12700" algn="ctr">
            <a:noFill/>
            <a:miter lim="800000"/>
            <a:headEnd/>
            <a:tailEnd/>
          </a:ln>
        </p:spPr>
        <p:txBody>
          <a:bodyPr vert="horz" wrap="square" lIns="91440" tIns="45720" rIns="91440" bIns="45720" numCol="1" anchor="ctr" anchorCtr="0" compatLnSpc="1">
            <a:prstTxWarp prst="textNoShape">
              <a:avLst/>
            </a:prstTxWarp>
          </a:bodyPr>
          <a:lstStyle/>
          <a:p>
            <a:pPr lvl="0"/>
            <a:r>
              <a:rPr lang="de-DE" smtClean="0"/>
              <a:t>Titelmasterformat durch Klicken bearbeiten</a:t>
            </a:r>
          </a:p>
        </p:txBody>
      </p:sp>
      <p:sp>
        <p:nvSpPr>
          <p:cNvPr id="27651" name="Rectangle 3"/>
          <p:cNvSpPr>
            <a:spLocks noGrp="1" noChangeArrowheads="1"/>
          </p:cNvSpPr>
          <p:nvPr>
            <p:ph type="body" idx="1"/>
          </p:nvPr>
        </p:nvSpPr>
        <p:spPr bwMode="auto">
          <a:xfrm>
            <a:off x="457200" y="1600200"/>
            <a:ext cx="8229600" cy="4525963"/>
          </a:xfrm>
          <a:prstGeom prst="rect">
            <a:avLst/>
          </a:prstGeom>
          <a:noFill/>
          <a:ln w="12700" algn="ctr">
            <a:noFill/>
            <a:miter lim="800000"/>
            <a:headEnd/>
            <a:tailEnd/>
          </a:ln>
        </p:spPr>
        <p:txBody>
          <a:bodyPr vert="horz" wrap="square" lIns="91440" tIns="45720" rIns="91440" bIns="45720" numCol="1" anchor="t" anchorCtr="0" compatLnSpc="1">
            <a:prstTxWarp prst="textNoShape">
              <a:avLst/>
            </a:prstTxWarp>
          </a:body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p>
        </p:txBody>
      </p:sp>
      <p:sp>
        <p:nvSpPr>
          <p:cNvPr id="4" name="Rectangle 4"/>
          <p:cNvSpPr>
            <a:spLocks noGrp="1" noChangeArrowheads="1"/>
            <a:extLst>
              <a:ext uri="smNativeData"/>
            </a:extLst>
          </p:cNvSpPr>
          <p:nvPr>
            <p:ph type="dt" sz="half" idx="2"/>
          </p:nvPr>
        </p:nvSpPr>
        <p:spPr>
          <a:xfrm>
            <a:off x="457200" y="6245225"/>
            <a:ext cx="2133600" cy="476250"/>
          </a:xfrm>
          <a:prstGeom prst="rect">
            <a:avLst/>
          </a:prstGeom>
          <a:noFill/>
          <a:ln w="12700" cap="flat" cmpd="sng" algn="ctr">
            <a:noFill/>
            <a:prstDash val="solid"/>
            <a:headEnd type="none" w="med" len="med"/>
            <a:tailEnd type="none" w="med" len="med"/>
          </a:ln>
          <a:effectLst/>
        </p:spPr>
        <p:txBody>
          <a:bodyPr vert="horz" wrap="square" lIns="91440" tIns="45720" rIns="91440" bIns="45720" numCol="1" anchor="t">
            <a:prstTxWarp prst="textNoShape">
              <a:avLst/>
            </a:prstTxWarp>
          </a:bodyPr>
          <a:lstStyle>
            <a:lvl1pPr fontAlgn="auto">
              <a:spcBef>
                <a:spcPts val="0"/>
              </a:spcBef>
              <a:spcAft>
                <a:spcPts val="0"/>
              </a:spcAft>
              <a:defRPr sz="1400" kern="1">
                <a:latin typeface="Arial" pitchFamily="2" charset="0"/>
                <a:cs typeface="Arial" pitchFamily="2" charset="0"/>
              </a:defRPr>
            </a:lvl1pPr>
          </a:lstStyle>
          <a:p>
            <a:pPr>
              <a:defRPr sz="1400" b="0" i="0" u="none" strike="noStrike" kern="1" spc="0" baseline="0">
                <a:solidFill>
                  <a:schemeClr val="tx1"/>
                </a:solidFill>
                <a:effectLst/>
                <a:latin typeface="Arial" pitchFamily="2" charset="0"/>
                <a:ea typeface="Arial" pitchFamily="2" charset="0"/>
                <a:cs typeface="Arial" pitchFamily="2" charset="0"/>
              </a:defRPr>
            </a:pPr>
            <a:endParaRPr/>
          </a:p>
        </p:txBody>
      </p:sp>
      <p:sp>
        <p:nvSpPr>
          <p:cNvPr id="5" name="Rectangle 5"/>
          <p:cNvSpPr>
            <a:spLocks noGrp="1" noChangeArrowheads="1"/>
            <a:extLst>
              <a:ext uri="smNativeData"/>
            </a:extLst>
          </p:cNvSpPr>
          <p:nvPr>
            <p:ph type="ftr" sz="quarter" idx="3"/>
          </p:nvPr>
        </p:nvSpPr>
        <p:spPr>
          <a:xfrm>
            <a:off x="3124200" y="6245225"/>
            <a:ext cx="2895600" cy="476250"/>
          </a:xfrm>
          <a:prstGeom prst="rect">
            <a:avLst/>
          </a:prstGeom>
          <a:noFill/>
          <a:ln w="12700" cap="flat" cmpd="sng" algn="ctr">
            <a:noFill/>
            <a:prstDash val="solid"/>
            <a:headEnd type="none" w="med" len="med"/>
            <a:tailEnd type="none" w="med" len="med"/>
          </a:ln>
          <a:effectLst/>
        </p:spPr>
        <p:txBody>
          <a:bodyPr vert="horz" wrap="square" lIns="91440" tIns="45720" rIns="91440" bIns="45720" numCol="1" anchor="t">
            <a:prstTxWarp prst="textNoShape">
              <a:avLst/>
            </a:prstTxWarp>
          </a:bodyPr>
          <a:lstStyle>
            <a:lvl1pPr algn="ctr" fontAlgn="auto">
              <a:spcBef>
                <a:spcPts val="0"/>
              </a:spcBef>
              <a:spcAft>
                <a:spcPts val="0"/>
              </a:spcAft>
              <a:defRPr sz="1400" kern="1">
                <a:latin typeface="Arial" pitchFamily="2" charset="0"/>
                <a:cs typeface="Arial" pitchFamily="2" charset="0"/>
              </a:defRPr>
            </a:lvl1pPr>
          </a:lstStyle>
          <a:p>
            <a:pPr>
              <a:defRPr sz="1400" b="0" i="0" u="none" strike="noStrike" kern="1" spc="0" baseline="0">
                <a:solidFill>
                  <a:schemeClr val="tx1"/>
                </a:solidFill>
                <a:effectLst/>
                <a:latin typeface="Arial" pitchFamily="2" charset="0"/>
                <a:ea typeface="Arial" pitchFamily="2" charset="0"/>
                <a:cs typeface="Arial" pitchFamily="2" charset="0"/>
              </a:defRPr>
            </a:pPr>
            <a:endParaRPr/>
          </a:p>
        </p:txBody>
      </p:sp>
      <p:sp>
        <p:nvSpPr>
          <p:cNvPr id="6" name="Rectangle 6"/>
          <p:cNvSpPr>
            <a:spLocks noGrp="1" noChangeArrowheads="1"/>
            <a:extLst>
              <a:ext uri="smNativeData"/>
            </a:extLst>
          </p:cNvSpPr>
          <p:nvPr>
            <p:ph type="sldNum" sz="quarter" idx="4"/>
          </p:nvPr>
        </p:nvSpPr>
        <p:spPr>
          <a:xfrm>
            <a:off x="6553200" y="6245225"/>
            <a:ext cx="2133600" cy="476250"/>
          </a:xfrm>
          <a:prstGeom prst="rect">
            <a:avLst/>
          </a:prstGeom>
          <a:noFill/>
          <a:ln w="12700" cap="flat" cmpd="sng" algn="ctr">
            <a:noFill/>
            <a:prstDash val="solid"/>
            <a:headEnd type="none" w="med" len="med"/>
            <a:tailEnd type="none" w="med" len="med"/>
          </a:ln>
          <a:effectLst/>
        </p:spPr>
        <p:txBody>
          <a:bodyPr vert="horz" wrap="square" lIns="91440" tIns="45720" rIns="91440" bIns="45720" numCol="1" anchor="t">
            <a:prstTxWarp prst="textNoShape">
              <a:avLst/>
            </a:prstTxWarp>
          </a:bodyPr>
          <a:lstStyle>
            <a:lvl1pPr algn="r" fontAlgn="auto">
              <a:spcBef>
                <a:spcPts val="0"/>
              </a:spcBef>
              <a:spcAft>
                <a:spcPts val="0"/>
              </a:spcAft>
              <a:defRPr kern="1">
                <a:latin typeface="Arial" pitchFamily="2" charset="0"/>
                <a:cs typeface="Arial" pitchFamily="2" charset="0"/>
              </a:defRPr>
            </a:lvl1pPr>
          </a:lstStyle>
          <a:p>
            <a:pPr>
              <a:defRPr sz="1800" b="0" i="0" u="none" strike="noStrike" kern="1" spc="0" baseline="0">
                <a:solidFill>
                  <a:schemeClr val="tx1"/>
                </a:solidFill>
                <a:effectLst/>
                <a:latin typeface="Arial" pitchFamily="2" charset="0"/>
                <a:ea typeface="Arial" pitchFamily="2" charset="0"/>
                <a:cs typeface="Arial" pitchFamily="2" charset="0"/>
              </a:defRPr>
            </a:pPr>
            <a:fld id="{FEC2EAE2-4CD1-469E-91C2-40A29F517C4A}" type="slidenum">
              <a:rPr/>
              <a:pPr>
                <a:defRPr sz="1800" b="0" i="0" u="none" strike="noStrike" kern="1" spc="0" baseline="0">
                  <a:solidFill>
                    <a:schemeClr val="tx1"/>
                  </a:solidFill>
                  <a:effectLst/>
                  <a:latin typeface="Arial" pitchFamily="2" charset="0"/>
                  <a:ea typeface="Arial" pitchFamily="2" charset="0"/>
                  <a:cs typeface="Arial" pitchFamily="2" charset="0"/>
                </a:defRPr>
              </a:pPr>
              <a:t>‹Nr.›</a:t>
            </a:fld>
            <a:endParaRPr sz="1400"/>
          </a:p>
        </p:txBody>
      </p:sp>
    </p:spTree>
  </p:cSld>
  <p:clrMap bg1="lt1" tx1="dk1" bg2="lt2" tx2="dk2" accent1="accent1" accent2="accent2" accent3="accent3" accent4="accent4" accent5="accent5" accent6="accent6" hlink="hlink" folHlink="folHlink"/>
  <p:sldLayoutIdLst>
    <p:sldLayoutId id="2147483742" r:id="rId1"/>
    <p:sldLayoutId id="2147483743" r:id="rId2"/>
    <p:sldLayoutId id="2147483744" r:id="rId3"/>
    <p:sldLayoutId id="2147483745" r:id="rId4"/>
    <p:sldLayoutId id="2147483746" r:id="rId5"/>
    <p:sldLayoutId id="2147483747" r:id="rId6"/>
    <p:sldLayoutId id="2147483748" r:id="rId7"/>
    <p:sldLayoutId id="2147483749" r:id="rId8"/>
    <p:sldLayoutId id="2147483750" r:id="rId9"/>
    <p:sldLayoutId id="2147483751" r:id="rId10"/>
    <p:sldLayoutId id="2147483752" r:id="rId11"/>
    <p:sldLayoutId id="2147483753" r:id="rId12"/>
  </p:sldLayoutIdLst>
  <p:hf sldNum="0" hdr="0" ftr="0" dt="0"/>
  <p:txStyles>
    <p:titleStyle>
      <a:lvl1pPr algn="ctr" rtl="0" eaLnBrk="0" fontAlgn="base" hangingPunct="0">
        <a:spcBef>
          <a:spcPct val="0"/>
        </a:spcBef>
        <a:spcAft>
          <a:spcPct val="0"/>
        </a:spcAft>
        <a:defRPr sz="4400" kern="1">
          <a:solidFill>
            <a:schemeClr val="tx2"/>
          </a:solidFill>
          <a:latin typeface="Arial" pitchFamily="2" charset="0"/>
          <a:ea typeface="Arial" pitchFamily="2" charset="0"/>
          <a:cs typeface="Arial" pitchFamily="2" charset="0"/>
        </a:defRPr>
      </a:lvl1pPr>
      <a:lvl2pPr algn="ctr" rtl="0" eaLnBrk="0" fontAlgn="base" hangingPunct="0">
        <a:spcBef>
          <a:spcPct val="0"/>
        </a:spcBef>
        <a:spcAft>
          <a:spcPct val="0"/>
        </a:spcAft>
        <a:defRPr sz="4400" kern="1">
          <a:solidFill>
            <a:schemeClr val="tx2"/>
          </a:solidFill>
          <a:latin typeface="Arial" pitchFamily="2" charset="0"/>
          <a:ea typeface="Arial" pitchFamily="2" charset="0"/>
          <a:cs typeface="Arial" pitchFamily="2" charset="0"/>
        </a:defRPr>
      </a:lvl2pPr>
      <a:lvl3pPr algn="ctr" rtl="0" eaLnBrk="0" fontAlgn="base" hangingPunct="0">
        <a:spcBef>
          <a:spcPct val="0"/>
        </a:spcBef>
        <a:spcAft>
          <a:spcPct val="0"/>
        </a:spcAft>
        <a:defRPr sz="4400" kern="1">
          <a:solidFill>
            <a:schemeClr val="tx2"/>
          </a:solidFill>
          <a:latin typeface="Arial" pitchFamily="2" charset="0"/>
          <a:ea typeface="Arial" pitchFamily="2" charset="0"/>
          <a:cs typeface="Arial" pitchFamily="2" charset="0"/>
        </a:defRPr>
      </a:lvl3pPr>
      <a:lvl4pPr algn="ctr" rtl="0" eaLnBrk="0" fontAlgn="base" hangingPunct="0">
        <a:spcBef>
          <a:spcPct val="0"/>
        </a:spcBef>
        <a:spcAft>
          <a:spcPct val="0"/>
        </a:spcAft>
        <a:defRPr sz="4400" kern="1">
          <a:solidFill>
            <a:schemeClr val="tx2"/>
          </a:solidFill>
          <a:latin typeface="Arial" pitchFamily="2" charset="0"/>
          <a:ea typeface="Arial" pitchFamily="2" charset="0"/>
          <a:cs typeface="Arial" pitchFamily="2" charset="0"/>
        </a:defRPr>
      </a:lvl4pPr>
      <a:lvl5pPr algn="ctr" rtl="0" eaLnBrk="0" fontAlgn="base" hangingPunct="0">
        <a:spcBef>
          <a:spcPct val="0"/>
        </a:spcBef>
        <a:spcAft>
          <a:spcPct val="0"/>
        </a:spcAft>
        <a:defRPr sz="4400" kern="1">
          <a:solidFill>
            <a:schemeClr val="tx2"/>
          </a:solidFill>
          <a:latin typeface="Arial" pitchFamily="2" charset="0"/>
          <a:ea typeface="Arial" pitchFamily="2" charset="0"/>
          <a:cs typeface="Arial" pitchFamily="2" charset="0"/>
        </a:defRPr>
      </a:lvl5pPr>
      <a:lvl6pPr marL="457200" algn="ctr" rtl="0" eaLnBrk="0" fontAlgn="base" hangingPunct="0">
        <a:spcBef>
          <a:spcPct val="0"/>
        </a:spcBef>
        <a:spcAft>
          <a:spcPct val="0"/>
        </a:spcAft>
        <a:defRPr sz="4400" kern="1">
          <a:solidFill>
            <a:schemeClr val="tx2"/>
          </a:solidFill>
          <a:latin typeface="Arial" pitchFamily="2" charset="0"/>
          <a:ea typeface="Arial" pitchFamily="2" charset="0"/>
          <a:cs typeface="Arial" pitchFamily="2" charset="0"/>
        </a:defRPr>
      </a:lvl6pPr>
      <a:lvl7pPr marL="914400" algn="ctr" rtl="0" eaLnBrk="0" fontAlgn="base" hangingPunct="0">
        <a:spcBef>
          <a:spcPct val="0"/>
        </a:spcBef>
        <a:spcAft>
          <a:spcPct val="0"/>
        </a:spcAft>
        <a:defRPr sz="4400" kern="1">
          <a:solidFill>
            <a:schemeClr val="tx2"/>
          </a:solidFill>
          <a:latin typeface="Arial" pitchFamily="2" charset="0"/>
          <a:ea typeface="Arial" pitchFamily="2" charset="0"/>
          <a:cs typeface="Arial" pitchFamily="2" charset="0"/>
        </a:defRPr>
      </a:lvl7pPr>
      <a:lvl8pPr marL="1371600" algn="ctr" rtl="0" eaLnBrk="0" fontAlgn="base" hangingPunct="0">
        <a:spcBef>
          <a:spcPct val="0"/>
        </a:spcBef>
        <a:spcAft>
          <a:spcPct val="0"/>
        </a:spcAft>
        <a:defRPr sz="4400" kern="1">
          <a:solidFill>
            <a:schemeClr val="tx2"/>
          </a:solidFill>
          <a:latin typeface="Arial" pitchFamily="2" charset="0"/>
          <a:ea typeface="Arial" pitchFamily="2" charset="0"/>
          <a:cs typeface="Arial" pitchFamily="2" charset="0"/>
        </a:defRPr>
      </a:lvl8pPr>
      <a:lvl9pPr marL="1828800" algn="ctr" rtl="0" eaLnBrk="0" fontAlgn="base" hangingPunct="0">
        <a:spcBef>
          <a:spcPct val="0"/>
        </a:spcBef>
        <a:spcAft>
          <a:spcPct val="0"/>
        </a:spcAft>
        <a:defRPr sz="4400" kern="1">
          <a:solidFill>
            <a:schemeClr val="tx2"/>
          </a:solidFill>
          <a:latin typeface="Arial" pitchFamily="2" charset="0"/>
          <a:ea typeface="Arial" pitchFamily="2" charset="0"/>
          <a:cs typeface="Arial" pitchFamily="2" charset="0"/>
        </a:defRPr>
      </a:lvl9pPr>
    </p:titleStyle>
    <p:bodyStyle>
      <a:lvl1pPr marL="342900" indent="-342900" algn="l" rtl="0" eaLnBrk="0" fontAlgn="base" hangingPunct="0">
        <a:spcBef>
          <a:spcPct val="0"/>
        </a:spcBef>
        <a:spcAft>
          <a:spcPct val="0"/>
        </a:spcAft>
        <a:buClr>
          <a:schemeClr val="tx1"/>
        </a:buClr>
        <a:buChar char="•"/>
        <a:defRPr sz="3200" kern="1">
          <a:solidFill>
            <a:schemeClr val="tx1"/>
          </a:solidFill>
          <a:latin typeface="Arial" pitchFamily="2" charset="0"/>
          <a:ea typeface="Arial" pitchFamily="2" charset="0"/>
          <a:cs typeface="Arial" pitchFamily="2" charset="0"/>
        </a:defRPr>
      </a:lvl1pPr>
      <a:lvl2pPr marL="742950" indent="-285750" algn="l" rtl="0" eaLnBrk="0" fontAlgn="base" hangingPunct="0">
        <a:spcBef>
          <a:spcPct val="0"/>
        </a:spcBef>
        <a:spcAft>
          <a:spcPct val="0"/>
        </a:spcAft>
        <a:buClr>
          <a:schemeClr val="tx1"/>
        </a:buClr>
        <a:buChar char="–"/>
        <a:defRPr sz="2800" kern="1">
          <a:solidFill>
            <a:schemeClr val="tx1"/>
          </a:solidFill>
          <a:latin typeface="Arial" pitchFamily="2" charset="0"/>
          <a:ea typeface="Arial" pitchFamily="2" charset="0"/>
          <a:cs typeface="Arial" pitchFamily="2" charset="0"/>
        </a:defRPr>
      </a:lvl2pPr>
      <a:lvl3pPr marL="1143000" indent="-228600" algn="l" rtl="0" eaLnBrk="0" fontAlgn="base" hangingPunct="0">
        <a:spcBef>
          <a:spcPct val="0"/>
        </a:spcBef>
        <a:spcAft>
          <a:spcPct val="0"/>
        </a:spcAft>
        <a:buClr>
          <a:schemeClr val="tx1"/>
        </a:buClr>
        <a:buChar char="•"/>
        <a:defRPr sz="2400" kern="1">
          <a:solidFill>
            <a:schemeClr val="tx1"/>
          </a:solidFill>
          <a:latin typeface="Arial" pitchFamily="2" charset="0"/>
          <a:ea typeface="Arial" pitchFamily="2" charset="0"/>
          <a:cs typeface="Arial" pitchFamily="2" charset="0"/>
        </a:defRPr>
      </a:lvl3pPr>
      <a:lvl4pPr marL="1600200" indent="-228600" algn="l" rtl="0" eaLnBrk="0" fontAlgn="base" hangingPunct="0">
        <a:spcBef>
          <a:spcPct val="0"/>
        </a:spcBef>
        <a:spcAft>
          <a:spcPct val="0"/>
        </a:spcAft>
        <a:buClr>
          <a:schemeClr val="tx1"/>
        </a:buClr>
        <a:buChar char="–"/>
        <a:defRPr sz="2000" kern="1">
          <a:solidFill>
            <a:schemeClr val="tx1"/>
          </a:solidFill>
          <a:latin typeface="Arial" pitchFamily="2" charset="0"/>
          <a:ea typeface="Arial" pitchFamily="2" charset="0"/>
          <a:cs typeface="Arial" pitchFamily="2" charset="0"/>
        </a:defRPr>
      </a:lvl4pPr>
      <a:lvl5pPr marL="2057400" indent="-228600" algn="l" rtl="0" eaLnBrk="0" fontAlgn="base" hangingPunct="0">
        <a:spcBef>
          <a:spcPct val="0"/>
        </a:spcBef>
        <a:spcAft>
          <a:spcPct val="0"/>
        </a:spcAft>
        <a:buClr>
          <a:schemeClr val="tx1"/>
        </a:buClr>
        <a:buChar char="»"/>
        <a:defRPr sz="2000" kern="1">
          <a:solidFill>
            <a:schemeClr val="tx1"/>
          </a:solidFill>
          <a:latin typeface="Arial" pitchFamily="2" charset="0"/>
          <a:ea typeface="Arial" pitchFamily="2" charset="0"/>
          <a:cs typeface="Arial" pitchFamily="2" charset="0"/>
        </a:defRPr>
      </a:lvl5pPr>
      <a:lvl6pPr marL="2514600" indent="-228600" algn="l" rtl="0" eaLnBrk="0" fontAlgn="base" hangingPunct="0">
        <a:spcBef>
          <a:spcPct val="0"/>
        </a:spcBef>
        <a:spcAft>
          <a:spcPct val="0"/>
        </a:spcAft>
        <a:buClr>
          <a:schemeClr val="tx1"/>
        </a:buClr>
        <a:buChar char="»"/>
        <a:defRPr sz="2000" kern="1">
          <a:solidFill>
            <a:schemeClr val="tx1"/>
          </a:solidFill>
          <a:latin typeface="Arial" pitchFamily="2" charset="0"/>
          <a:ea typeface="Arial" pitchFamily="2" charset="0"/>
          <a:cs typeface="Arial" pitchFamily="2" charset="0"/>
        </a:defRPr>
      </a:lvl6pPr>
      <a:lvl7pPr marL="2971800" indent="-228600" algn="l" rtl="0" eaLnBrk="0" fontAlgn="base" hangingPunct="0">
        <a:spcBef>
          <a:spcPct val="0"/>
        </a:spcBef>
        <a:spcAft>
          <a:spcPct val="0"/>
        </a:spcAft>
        <a:buClr>
          <a:schemeClr val="tx1"/>
        </a:buClr>
        <a:buChar char="»"/>
        <a:defRPr sz="2000" kern="1">
          <a:solidFill>
            <a:schemeClr val="tx1"/>
          </a:solidFill>
          <a:latin typeface="Arial" pitchFamily="2" charset="0"/>
          <a:ea typeface="Arial" pitchFamily="2" charset="0"/>
          <a:cs typeface="Arial" pitchFamily="2" charset="0"/>
        </a:defRPr>
      </a:lvl7pPr>
      <a:lvl8pPr marL="3429000" indent="-228600" algn="l" rtl="0" eaLnBrk="0" fontAlgn="base" hangingPunct="0">
        <a:spcBef>
          <a:spcPct val="0"/>
        </a:spcBef>
        <a:spcAft>
          <a:spcPct val="0"/>
        </a:spcAft>
        <a:buClr>
          <a:schemeClr val="tx1"/>
        </a:buClr>
        <a:buChar char="»"/>
        <a:defRPr sz="2000" kern="1">
          <a:solidFill>
            <a:schemeClr val="tx1"/>
          </a:solidFill>
          <a:latin typeface="Arial" pitchFamily="2" charset="0"/>
          <a:ea typeface="Arial" pitchFamily="2" charset="0"/>
          <a:cs typeface="Arial" pitchFamily="2" charset="0"/>
        </a:defRPr>
      </a:lvl8pPr>
      <a:lvl9pPr marL="3886200" indent="-228600" algn="l" rtl="0" eaLnBrk="0" fontAlgn="base" hangingPunct="0">
        <a:spcBef>
          <a:spcPct val="0"/>
        </a:spcBef>
        <a:spcAft>
          <a:spcPct val="0"/>
        </a:spcAft>
        <a:buClr>
          <a:schemeClr val="tx1"/>
        </a:buClr>
        <a:buChar char="»"/>
        <a:defRPr sz="2000" kern="1">
          <a:solidFill>
            <a:schemeClr val="tx1"/>
          </a:solidFill>
          <a:latin typeface="Arial" pitchFamily="2" charset="0"/>
          <a:ea typeface="Arial" pitchFamily="2" charset="0"/>
          <a:cs typeface="Arial" pitchFamily="2" charset="0"/>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name="Standarddesign">
    <p:bg>
      <p:bgPr>
        <a:solidFill>
          <a:schemeClr val="bg1"/>
        </a:solidFill>
        <a:effectLst/>
      </p:bgPr>
    </p:bg>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bwMode="auto">
          <a:xfrm>
            <a:off x="457200" y="274638"/>
            <a:ext cx="8229600" cy="1143000"/>
          </a:xfrm>
          <a:prstGeom prst="rect">
            <a:avLst/>
          </a:prstGeom>
          <a:noFill/>
          <a:ln w="12700" algn="ctr">
            <a:noFill/>
            <a:miter lim="800000"/>
            <a:headEnd/>
            <a:tailEnd/>
          </a:ln>
        </p:spPr>
        <p:txBody>
          <a:bodyPr vert="horz" wrap="square" lIns="91440" tIns="45720" rIns="91440" bIns="45720" numCol="1" anchor="ctr" anchorCtr="0" compatLnSpc="1">
            <a:prstTxWarp prst="textNoShape">
              <a:avLst/>
            </a:prstTxWarp>
          </a:bodyPr>
          <a:lstStyle/>
          <a:p>
            <a:pPr lvl="0"/>
            <a:r>
              <a:rPr lang="de-DE" smtClean="0"/>
              <a:t>Titelmasterformat durch Klicken bearbeiten</a:t>
            </a:r>
          </a:p>
        </p:txBody>
      </p:sp>
      <p:sp>
        <p:nvSpPr>
          <p:cNvPr id="40963" name="Rectangle 3"/>
          <p:cNvSpPr>
            <a:spLocks noGrp="1" noChangeArrowheads="1"/>
          </p:cNvSpPr>
          <p:nvPr>
            <p:ph type="body" idx="1"/>
          </p:nvPr>
        </p:nvSpPr>
        <p:spPr bwMode="auto">
          <a:xfrm>
            <a:off x="457200" y="1600200"/>
            <a:ext cx="8229600" cy="4525963"/>
          </a:xfrm>
          <a:prstGeom prst="rect">
            <a:avLst/>
          </a:prstGeom>
          <a:noFill/>
          <a:ln w="12700" algn="ctr">
            <a:noFill/>
            <a:miter lim="800000"/>
            <a:headEnd/>
            <a:tailEnd/>
          </a:ln>
        </p:spPr>
        <p:txBody>
          <a:bodyPr vert="horz" wrap="square" lIns="91440" tIns="45720" rIns="91440" bIns="45720" numCol="1" anchor="t" anchorCtr="0" compatLnSpc="1">
            <a:prstTxWarp prst="textNoShape">
              <a:avLst/>
            </a:prstTxWarp>
          </a:body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p>
        </p:txBody>
      </p:sp>
      <p:sp>
        <p:nvSpPr>
          <p:cNvPr id="4" name="Rectangle 4"/>
          <p:cNvSpPr>
            <a:spLocks noGrp="1" noChangeArrowheads="1"/>
            <a:extLst>
              <a:ext uri="smNativeData"/>
            </a:extLst>
          </p:cNvSpPr>
          <p:nvPr>
            <p:ph type="dt" sz="half" idx="2"/>
          </p:nvPr>
        </p:nvSpPr>
        <p:spPr>
          <a:xfrm>
            <a:off x="457200" y="6245225"/>
            <a:ext cx="2133600" cy="476250"/>
          </a:xfrm>
          <a:prstGeom prst="rect">
            <a:avLst/>
          </a:prstGeom>
          <a:noFill/>
          <a:ln w="12700" cap="flat" cmpd="sng" algn="ctr">
            <a:noFill/>
            <a:prstDash val="solid"/>
            <a:headEnd type="none" w="med" len="med"/>
            <a:tailEnd type="none" w="med" len="med"/>
          </a:ln>
          <a:effectLst/>
        </p:spPr>
        <p:txBody>
          <a:bodyPr vert="horz" wrap="square" lIns="91440" tIns="45720" rIns="91440" bIns="45720" numCol="1" anchor="t">
            <a:prstTxWarp prst="textNoShape">
              <a:avLst/>
            </a:prstTxWarp>
          </a:bodyPr>
          <a:lstStyle>
            <a:lvl1pPr fontAlgn="auto">
              <a:spcBef>
                <a:spcPts val="0"/>
              </a:spcBef>
              <a:spcAft>
                <a:spcPts val="0"/>
              </a:spcAft>
              <a:defRPr sz="1400" kern="1">
                <a:latin typeface="Arial" pitchFamily="2" charset="0"/>
                <a:cs typeface="Arial" pitchFamily="2" charset="0"/>
              </a:defRPr>
            </a:lvl1pPr>
          </a:lstStyle>
          <a:p>
            <a:pPr>
              <a:defRPr sz="1400" b="0" i="0" u="none" strike="noStrike" kern="1" spc="0" baseline="0">
                <a:solidFill>
                  <a:schemeClr val="tx1"/>
                </a:solidFill>
                <a:effectLst/>
                <a:latin typeface="Arial" pitchFamily="2" charset="0"/>
                <a:ea typeface="Arial" pitchFamily="2" charset="0"/>
                <a:cs typeface="Arial" pitchFamily="2" charset="0"/>
              </a:defRPr>
            </a:pPr>
            <a:endParaRPr/>
          </a:p>
        </p:txBody>
      </p:sp>
      <p:sp>
        <p:nvSpPr>
          <p:cNvPr id="5" name="Rectangle 5"/>
          <p:cNvSpPr>
            <a:spLocks noGrp="1" noChangeArrowheads="1"/>
            <a:extLst>
              <a:ext uri="smNativeData"/>
            </a:extLst>
          </p:cNvSpPr>
          <p:nvPr>
            <p:ph type="ftr" sz="quarter" idx="3"/>
          </p:nvPr>
        </p:nvSpPr>
        <p:spPr>
          <a:xfrm>
            <a:off x="3124200" y="6245225"/>
            <a:ext cx="2895600" cy="476250"/>
          </a:xfrm>
          <a:prstGeom prst="rect">
            <a:avLst/>
          </a:prstGeom>
          <a:noFill/>
          <a:ln w="12700" cap="flat" cmpd="sng" algn="ctr">
            <a:noFill/>
            <a:prstDash val="solid"/>
            <a:headEnd type="none" w="med" len="med"/>
            <a:tailEnd type="none" w="med" len="med"/>
          </a:ln>
          <a:effectLst/>
        </p:spPr>
        <p:txBody>
          <a:bodyPr vert="horz" wrap="square" lIns="91440" tIns="45720" rIns="91440" bIns="45720" numCol="1" anchor="t">
            <a:prstTxWarp prst="textNoShape">
              <a:avLst/>
            </a:prstTxWarp>
          </a:bodyPr>
          <a:lstStyle>
            <a:lvl1pPr algn="ctr" fontAlgn="auto">
              <a:spcBef>
                <a:spcPts val="0"/>
              </a:spcBef>
              <a:spcAft>
                <a:spcPts val="0"/>
              </a:spcAft>
              <a:defRPr sz="1400" kern="1">
                <a:latin typeface="Arial" pitchFamily="2" charset="0"/>
                <a:cs typeface="Arial" pitchFamily="2" charset="0"/>
              </a:defRPr>
            </a:lvl1pPr>
          </a:lstStyle>
          <a:p>
            <a:pPr>
              <a:defRPr sz="1400" b="0" i="0" u="none" strike="noStrike" kern="1" spc="0" baseline="0">
                <a:solidFill>
                  <a:schemeClr val="tx1"/>
                </a:solidFill>
                <a:effectLst/>
                <a:latin typeface="Arial" pitchFamily="2" charset="0"/>
                <a:ea typeface="Arial" pitchFamily="2" charset="0"/>
                <a:cs typeface="Arial" pitchFamily="2" charset="0"/>
              </a:defRPr>
            </a:pPr>
            <a:endParaRPr/>
          </a:p>
        </p:txBody>
      </p:sp>
      <p:sp>
        <p:nvSpPr>
          <p:cNvPr id="6" name="Rectangle 6"/>
          <p:cNvSpPr>
            <a:spLocks noGrp="1" noChangeArrowheads="1"/>
            <a:extLst>
              <a:ext uri="smNativeData"/>
            </a:extLst>
          </p:cNvSpPr>
          <p:nvPr>
            <p:ph type="sldNum" sz="quarter" idx="4"/>
          </p:nvPr>
        </p:nvSpPr>
        <p:spPr>
          <a:xfrm>
            <a:off x="6553200" y="6245225"/>
            <a:ext cx="2133600" cy="476250"/>
          </a:xfrm>
          <a:prstGeom prst="rect">
            <a:avLst/>
          </a:prstGeom>
          <a:noFill/>
          <a:ln w="12700" cap="flat" cmpd="sng" algn="ctr">
            <a:noFill/>
            <a:prstDash val="solid"/>
            <a:headEnd type="none" w="med" len="med"/>
            <a:tailEnd type="none" w="med" len="med"/>
          </a:ln>
          <a:effectLst/>
        </p:spPr>
        <p:txBody>
          <a:bodyPr vert="horz" wrap="square" lIns="91440" tIns="45720" rIns="91440" bIns="45720" numCol="1" anchor="t">
            <a:prstTxWarp prst="textNoShape">
              <a:avLst/>
            </a:prstTxWarp>
          </a:bodyPr>
          <a:lstStyle>
            <a:lvl1pPr algn="r" fontAlgn="auto">
              <a:spcBef>
                <a:spcPts val="0"/>
              </a:spcBef>
              <a:spcAft>
                <a:spcPts val="0"/>
              </a:spcAft>
              <a:defRPr kern="1">
                <a:latin typeface="Arial" pitchFamily="2" charset="0"/>
                <a:cs typeface="Arial" pitchFamily="2" charset="0"/>
              </a:defRPr>
            </a:lvl1pPr>
          </a:lstStyle>
          <a:p>
            <a:pPr>
              <a:defRPr sz="1800" b="0" i="0" u="none" strike="noStrike" kern="1" spc="0" baseline="0">
                <a:solidFill>
                  <a:schemeClr val="tx1"/>
                </a:solidFill>
                <a:effectLst/>
                <a:latin typeface="Arial" pitchFamily="2" charset="0"/>
                <a:ea typeface="Arial" pitchFamily="2" charset="0"/>
                <a:cs typeface="Arial" pitchFamily="2" charset="0"/>
              </a:defRPr>
            </a:pPr>
            <a:fld id="{910B1D90-C157-477C-8215-9BA835F331BD}" type="slidenum">
              <a:rPr/>
              <a:pPr>
                <a:defRPr sz="1800" b="0" i="0" u="none" strike="noStrike" kern="1" spc="0" baseline="0">
                  <a:solidFill>
                    <a:schemeClr val="tx1"/>
                  </a:solidFill>
                  <a:effectLst/>
                  <a:latin typeface="Arial" pitchFamily="2" charset="0"/>
                  <a:ea typeface="Arial" pitchFamily="2" charset="0"/>
                  <a:cs typeface="Arial" pitchFamily="2" charset="0"/>
                </a:defRPr>
              </a:pPr>
              <a:t>‹Nr.›</a:t>
            </a:fld>
            <a:endParaRPr sz="1400"/>
          </a:p>
        </p:txBody>
      </p:sp>
    </p:spTree>
  </p:cSld>
  <p:clrMap bg1="lt1" tx1="dk1" bg2="lt2" tx2="dk2" accent1="accent1" accent2="accent2" accent3="accent3" accent4="accent4" accent5="accent5" accent6="accent6" hlink="hlink" folHlink="folHlink"/>
  <p:sldLayoutIdLst>
    <p:sldLayoutId id="2147483754" r:id="rId1"/>
    <p:sldLayoutId id="2147483755" r:id="rId2"/>
    <p:sldLayoutId id="2147483756" r:id="rId3"/>
    <p:sldLayoutId id="2147483757" r:id="rId4"/>
    <p:sldLayoutId id="2147483758" r:id="rId5"/>
    <p:sldLayoutId id="2147483759" r:id="rId6"/>
    <p:sldLayoutId id="2147483760" r:id="rId7"/>
    <p:sldLayoutId id="2147483761" r:id="rId8"/>
    <p:sldLayoutId id="2147483762" r:id="rId9"/>
    <p:sldLayoutId id="2147483763" r:id="rId10"/>
    <p:sldLayoutId id="2147483764" r:id="rId11"/>
    <p:sldLayoutId id="2147483765" r:id="rId12"/>
  </p:sldLayoutIdLst>
  <p:hf sldNum="0" hdr="0" ftr="0" dt="0"/>
  <p:txStyles>
    <p:titleStyle>
      <a:lvl1pPr algn="ctr" rtl="0" eaLnBrk="0" fontAlgn="base" hangingPunct="0">
        <a:spcBef>
          <a:spcPct val="0"/>
        </a:spcBef>
        <a:spcAft>
          <a:spcPct val="0"/>
        </a:spcAft>
        <a:defRPr sz="4400" kern="1">
          <a:solidFill>
            <a:schemeClr val="tx2"/>
          </a:solidFill>
          <a:latin typeface="Arial" pitchFamily="2" charset="0"/>
          <a:ea typeface="Arial" pitchFamily="2" charset="0"/>
          <a:cs typeface="Arial" pitchFamily="2" charset="0"/>
        </a:defRPr>
      </a:lvl1pPr>
      <a:lvl2pPr algn="ctr" rtl="0" eaLnBrk="0" fontAlgn="base" hangingPunct="0">
        <a:spcBef>
          <a:spcPct val="0"/>
        </a:spcBef>
        <a:spcAft>
          <a:spcPct val="0"/>
        </a:spcAft>
        <a:defRPr sz="4400" kern="1">
          <a:solidFill>
            <a:schemeClr val="tx2"/>
          </a:solidFill>
          <a:latin typeface="Arial" pitchFamily="2" charset="0"/>
          <a:ea typeface="Arial" pitchFamily="2" charset="0"/>
          <a:cs typeface="Arial" pitchFamily="2" charset="0"/>
        </a:defRPr>
      </a:lvl2pPr>
      <a:lvl3pPr algn="ctr" rtl="0" eaLnBrk="0" fontAlgn="base" hangingPunct="0">
        <a:spcBef>
          <a:spcPct val="0"/>
        </a:spcBef>
        <a:spcAft>
          <a:spcPct val="0"/>
        </a:spcAft>
        <a:defRPr sz="4400" kern="1">
          <a:solidFill>
            <a:schemeClr val="tx2"/>
          </a:solidFill>
          <a:latin typeface="Arial" pitchFamily="2" charset="0"/>
          <a:ea typeface="Arial" pitchFamily="2" charset="0"/>
          <a:cs typeface="Arial" pitchFamily="2" charset="0"/>
        </a:defRPr>
      </a:lvl3pPr>
      <a:lvl4pPr algn="ctr" rtl="0" eaLnBrk="0" fontAlgn="base" hangingPunct="0">
        <a:spcBef>
          <a:spcPct val="0"/>
        </a:spcBef>
        <a:spcAft>
          <a:spcPct val="0"/>
        </a:spcAft>
        <a:defRPr sz="4400" kern="1">
          <a:solidFill>
            <a:schemeClr val="tx2"/>
          </a:solidFill>
          <a:latin typeface="Arial" pitchFamily="2" charset="0"/>
          <a:ea typeface="Arial" pitchFamily="2" charset="0"/>
          <a:cs typeface="Arial" pitchFamily="2" charset="0"/>
        </a:defRPr>
      </a:lvl4pPr>
      <a:lvl5pPr algn="ctr" rtl="0" eaLnBrk="0" fontAlgn="base" hangingPunct="0">
        <a:spcBef>
          <a:spcPct val="0"/>
        </a:spcBef>
        <a:spcAft>
          <a:spcPct val="0"/>
        </a:spcAft>
        <a:defRPr sz="4400" kern="1">
          <a:solidFill>
            <a:schemeClr val="tx2"/>
          </a:solidFill>
          <a:latin typeface="Arial" pitchFamily="2" charset="0"/>
          <a:ea typeface="Arial" pitchFamily="2" charset="0"/>
          <a:cs typeface="Arial" pitchFamily="2" charset="0"/>
        </a:defRPr>
      </a:lvl5pPr>
      <a:lvl6pPr marL="457200" algn="ctr" rtl="0" eaLnBrk="0" fontAlgn="base" hangingPunct="0">
        <a:spcBef>
          <a:spcPct val="0"/>
        </a:spcBef>
        <a:spcAft>
          <a:spcPct val="0"/>
        </a:spcAft>
        <a:defRPr sz="4400" kern="1">
          <a:solidFill>
            <a:schemeClr val="tx2"/>
          </a:solidFill>
          <a:latin typeface="Arial" pitchFamily="2" charset="0"/>
          <a:ea typeface="Arial" pitchFamily="2" charset="0"/>
          <a:cs typeface="Arial" pitchFamily="2" charset="0"/>
        </a:defRPr>
      </a:lvl6pPr>
      <a:lvl7pPr marL="914400" algn="ctr" rtl="0" eaLnBrk="0" fontAlgn="base" hangingPunct="0">
        <a:spcBef>
          <a:spcPct val="0"/>
        </a:spcBef>
        <a:spcAft>
          <a:spcPct val="0"/>
        </a:spcAft>
        <a:defRPr sz="4400" kern="1">
          <a:solidFill>
            <a:schemeClr val="tx2"/>
          </a:solidFill>
          <a:latin typeface="Arial" pitchFamily="2" charset="0"/>
          <a:ea typeface="Arial" pitchFamily="2" charset="0"/>
          <a:cs typeface="Arial" pitchFamily="2" charset="0"/>
        </a:defRPr>
      </a:lvl7pPr>
      <a:lvl8pPr marL="1371600" algn="ctr" rtl="0" eaLnBrk="0" fontAlgn="base" hangingPunct="0">
        <a:spcBef>
          <a:spcPct val="0"/>
        </a:spcBef>
        <a:spcAft>
          <a:spcPct val="0"/>
        </a:spcAft>
        <a:defRPr sz="4400" kern="1">
          <a:solidFill>
            <a:schemeClr val="tx2"/>
          </a:solidFill>
          <a:latin typeface="Arial" pitchFamily="2" charset="0"/>
          <a:ea typeface="Arial" pitchFamily="2" charset="0"/>
          <a:cs typeface="Arial" pitchFamily="2" charset="0"/>
        </a:defRPr>
      </a:lvl8pPr>
      <a:lvl9pPr marL="1828800" algn="ctr" rtl="0" eaLnBrk="0" fontAlgn="base" hangingPunct="0">
        <a:spcBef>
          <a:spcPct val="0"/>
        </a:spcBef>
        <a:spcAft>
          <a:spcPct val="0"/>
        </a:spcAft>
        <a:defRPr sz="4400" kern="1">
          <a:solidFill>
            <a:schemeClr val="tx2"/>
          </a:solidFill>
          <a:latin typeface="Arial" pitchFamily="2" charset="0"/>
          <a:ea typeface="Arial" pitchFamily="2" charset="0"/>
          <a:cs typeface="Arial" pitchFamily="2" charset="0"/>
        </a:defRPr>
      </a:lvl9pPr>
    </p:titleStyle>
    <p:bodyStyle>
      <a:lvl1pPr marL="342900" indent="-342900" algn="l" rtl="0" eaLnBrk="0" fontAlgn="base" hangingPunct="0">
        <a:spcBef>
          <a:spcPct val="0"/>
        </a:spcBef>
        <a:spcAft>
          <a:spcPct val="0"/>
        </a:spcAft>
        <a:buClr>
          <a:schemeClr val="tx1"/>
        </a:buClr>
        <a:buChar char="•"/>
        <a:defRPr sz="3200" kern="1">
          <a:solidFill>
            <a:schemeClr val="tx1"/>
          </a:solidFill>
          <a:latin typeface="Arial" pitchFamily="2" charset="0"/>
          <a:ea typeface="Arial" pitchFamily="2" charset="0"/>
          <a:cs typeface="Arial" pitchFamily="2" charset="0"/>
        </a:defRPr>
      </a:lvl1pPr>
      <a:lvl2pPr marL="742950" indent="-285750" algn="l" rtl="0" eaLnBrk="0" fontAlgn="base" hangingPunct="0">
        <a:spcBef>
          <a:spcPct val="0"/>
        </a:spcBef>
        <a:spcAft>
          <a:spcPct val="0"/>
        </a:spcAft>
        <a:buClr>
          <a:schemeClr val="tx1"/>
        </a:buClr>
        <a:buChar char="–"/>
        <a:defRPr sz="2800" kern="1">
          <a:solidFill>
            <a:schemeClr val="tx1"/>
          </a:solidFill>
          <a:latin typeface="Arial" pitchFamily="2" charset="0"/>
          <a:ea typeface="Arial" pitchFamily="2" charset="0"/>
          <a:cs typeface="Arial" pitchFamily="2" charset="0"/>
        </a:defRPr>
      </a:lvl2pPr>
      <a:lvl3pPr marL="1143000" indent="-228600" algn="l" rtl="0" eaLnBrk="0" fontAlgn="base" hangingPunct="0">
        <a:spcBef>
          <a:spcPct val="0"/>
        </a:spcBef>
        <a:spcAft>
          <a:spcPct val="0"/>
        </a:spcAft>
        <a:buClr>
          <a:schemeClr val="tx1"/>
        </a:buClr>
        <a:buChar char="•"/>
        <a:defRPr sz="2400" kern="1">
          <a:solidFill>
            <a:schemeClr val="tx1"/>
          </a:solidFill>
          <a:latin typeface="Arial" pitchFamily="2" charset="0"/>
          <a:ea typeface="Arial" pitchFamily="2" charset="0"/>
          <a:cs typeface="Arial" pitchFamily="2" charset="0"/>
        </a:defRPr>
      </a:lvl3pPr>
      <a:lvl4pPr marL="1600200" indent="-228600" algn="l" rtl="0" eaLnBrk="0" fontAlgn="base" hangingPunct="0">
        <a:spcBef>
          <a:spcPct val="0"/>
        </a:spcBef>
        <a:spcAft>
          <a:spcPct val="0"/>
        </a:spcAft>
        <a:buClr>
          <a:schemeClr val="tx1"/>
        </a:buClr>
        <a:buChar char="–"/>
        <a:defRPr sz="2000" kern="1">
          <a:solidFill>
            <a:schemeClr val="tx1"/>
          </a:solidFill>
          <a:latin typeface="Arial" pitchFamily="2" charset="0"/>
          <a:ea typeface="Arial" pitchFamily="2" charset="0"/>
          <a:cs typeface="Arial" pitchFamily="2" charset="0"/>
        </a:defRPr>
      </a:lvl4pPr>
      <a:lvl5pPr marL="2057400" indent="-228600" algn="l" rtl="0" eaLnBrk="0" fontAlgn="base" hangingPunct="0">
        <a:spcBef>
          <a:spcPct val="0"/>
        </a:spcBef>
        <a:spcAft>
          <a:spcPct val="0"/>
        </a:spcAft>
        <a:buClr>
          <a:schemeClr val="tx1"/>
        </a:buClr>
        <a:buChar char="»"/>
        <a:defRPr sz="2000" kern="1">
          <a:solidFill>
            <a:schemeClr val="tx1"/>
          </a:solidFill>
          <a:latin typeface="Arial" pitchFamily="2" charset="0"/>
          <a:ea typeface="Arial" pitchFamily="2" charset="0"/>
          <a:cs typeface="Arial" pitchFamily="2" charset="0"/>
        </a:defRPr>
      </a:lvl5pPr>
      <a:lvl6pPr marL="2514600" indent="-228600" algn="l" rtl="0" eaLnBrk="0" fontAlgn="base" hangingPunct="0">
        <a:spcBef>
          <a:spcPct val="0"/>
        </a:spcBef>
        <a:spcAft>
          <a:spcPct val="0"/>
        </a:spcAft>
        <a:buClr>
          <a:schemeClr val="tx1"/>
        </a:buClr>
        <a:buChar char="»"/>
        <a:defRPr sz="2000" kern="1">
          <a:solidFill>
            <a:schemeClr val="tx1"/>
          </a:solidFill>
          <a:latin typeface="Arial" pitchFamily="2" charset="0"/>
          <a:ea typeface="Arial" pitchFamily="2" charset="0"/>
          <a:cs typeface="Arial" pitchFamily="2" charset="0"/>
        </a:defRPr>
      </a:lvl6pPr>
      <a:lvl7pPr marL="2971800" indent="-228600" algn="l" rtl="0" eaLnBrk="0" fontAlgn="base" hangingPunct="0">
        <a:spcBef>
          <a:spcPct val="0"/>
        </a:spcBef>
        <a:spcAft>
          <a:spcPct val="0"/>
        </a:spcAft>
        <a:buClr>
          <a:schemeClr val="tx1"/>
        </a:buClr>
        <a:buChar char="»"/>
        <a:defRPr sz="2000" kern="1">
          <a:solidFill>
            <a:schemeClr val="tx1"/>
          </a:solidFill>
          <a:latin typeface="Arial" pitchFamily="2" charset="0"/>
          <a:ea typeface="Arial" pitchFamily="2" charset="0"/>
          <a:cs typeface="Arial" pitchFamily="2" charset="0"/>
        </a:defRPr>
      </a:lvl7pPr>
      <a:lvl8pPr marL="3429000" indent="-228600" algn="l" rtl="0" eaLnBrk="0" fontAlgn="base" hangingPunct="0">
        <a:spcBef>
          <a:spcPct val="0"/>
        </a:spcBef>
        <a:spcAft>
          <a:spcPct val="0"/>
        </a:spcAft>
        <a:buClr>
          <a:schemeClr val="tx1"/>
        </a:buClr>
        <a:buChar char="»"/>
        <a:defRPr sz="2000" kern="1">
          <a:solidFill>
            <a:schemeClr val="tx1"/>
          </a:solidFill>
          <a:latin typeface="Arial" pitchFamily="2" charset="0"/>
          <a:ea typeface="Arial" pitchFamily="2" charset="0"/>
          <a:cs typeface="Arial" pitchFamily="2" charset="0"/>
        </a:defRPr>
      </a:lvl8pPr>
      <a:lvl9pPr marL="3886200" indent="-228600" algn="l" rtl="0" eaLnBrk="0" fontAlgn="base" hangingPunct="0">
        <a:spcBef>
          <a:spcPct val="0"/>
        </a:spcBef>
        <a:spcAft>
          <a:spcPct val="0"/>
        </a:spcAft>
        <a:buClr>
          <a:schemeClr val="tx1"/>
        </a:buClr>
        <a:buChar char="»"/>
        <a:defRPr sz="2000" kern="1">
          <a:solidFill>
            <a:schemeClr val="tx1"/>
          </a:solidFill>
          <a:latin typeface="Arial" pitchFamily="2" charset="0"/>
          <a:ea typeface="Arial" pitchFamily="2" charset="0"/>
          <a:cs typeface="Arial" pitchFamily="2" charset="0"/>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name="Standarddesign">
    <p:bg>
      <p:bgPr>
        <a:solidFill>
          <a:schemeClr val="bg1"/>
        </a:solidFill>
        <a:effectLst/>
      </p:bgPr>
    </p:bg>
    <p:spTree>
      <p:nvGrpSpPr>
        <p:cNvPr id="1" name=""/>
        <p:cNvGrpSpPr/>
        <p:nvPr/>
      </p:nvGrpSpPr>
      <p:grpSpPr>
        <a:xfrm>
          <a:off x="0" y="0"/>
          <a:ext cx="0" cy="0"/>
          <a:chOff x="0" y="0"/>
          <a:chExt cx="0" cy="0"/>
        </a:xfrm>
      </p:grpSpPr>
      <p:sp>
        <p:nvSpPr>
          <p:cNvPr id="54274" name="Rectangle 2"/>
          <p:cNvSpPr>
            <a:spLocks noGrp="1" noChangeArrowheads="1"/>
          </p:cNvSpPr>
          <p:nvPr>
            <p:ph type="title"/>
          </p:nvPr>
        </p:nvSpPr>
        <p:spPr bwMode="auto">
          <a:xfrm>
            <a:off x="457200" y="274638"/>
            <a:ext cx="8229600" cy="1143000"/>
          </a:xfrm>
          <a:prstGeom prst="rect">
            <a:avLst/>
          </a:prstGeom>
          <a:noFill/>
          <a:ln w="12700" algn="ctr">
            <a:noFill/>
            <a:miter lim="800000"/>
            <a:headEnd/>
            <a:tailEnd/>
          </a:ln>
        </p:spPr>
        <p:txBody>
          <a:bodyPr vert="horz" wrap="square" lIns="91440" tIns="45720" rIns="91440" bIns="45720" numCol="1" anchor="ctr" anchorCtr="0" compatLnSpc="1">
            <a:prstTxWarp prst="textNoShape">
              <a:avLst/>
            </a:prstTxWarp>
          </a:bodyPr>
          <a:lstStyle/>
          <a:p>
            <a:pPr lvl="0"/>
            <a:r>
              <a:rPr lang="de-DE" smtClean="0"/>
              <a:t>Titelmasterformat durch Klicken bearbeiten</a:t>
            </a:r>
          </a:p>
        </p:txBody>
      </p:sp>
      <p:sp>
        <p:nvSpPr>
          <p:cNvPr id="54275" name="Rectangle 3"/>
          <p:cNvSpPr>
            <a:spLocks noGrp="1" noChangeArrowheads="1"/>
          </p:cNvSpPr>
          <p:nvPr>
            <p:ph type="body" idx="1"/>
          </p:nvPr>
        </p:nvSpPr>
        <p:spPr bwMode="auto">
          <a:xfrm>
            <a:off x="457200" y="1600200"/>
            <a:ext cx="8229600" cy="4525963"/>
          </a:xfrm>
          <a:prstGeom prst="rect">
            <a:avLst/>
          </a:prstGeom>
          <a:noFill/>
          <a:ln w="12700" algn="ctr">
            <a:noFill/>
            <a:miter lim="800000"/>
            <a:headEnd/>
            <a:tailEnd/>
          </a:ln>
        </p:spPr>
        <p:txBody>
          <a:bodyPr vert="horz" wrap="square" lIns="91440" tIns="45720" rIns="91440" bIns="45720" numCol="1" anchor="t" anchorCtr="0" compatLnSpc="1">
            <a:prstTxWarp prst="textNoShape">
              <a:avLst/>
            </a:prstTxWarp>
          </a:body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p>
        </p:txBody>
      </p:sp>
      <p:sp>
        <p:nvSpPr>
          <p:cNvPr id="4" name="Rectangle 4"/>
          <p:cNvSpPr>
            <a:spLocks noGrp="1" noChangeArrowheads="1"/>
            <a:extLst>
              <a:ext uri="smNativeData"/>
            </a:extLst>
          </p:cNvSpPr>
          <p:nvPr>
            <p:ph type="dt" sz="half" idx="2"/>
          </p:nvPr>
        </p:nvSpPr>
        <p:spPr>
          <a:xfrm>
            <a:off x="457200" y="6245225"/>
            <a:ext cx="2133600" cy="476250"/>
          </a:xfrm>
          <a:prstGeom prst="rect">
            <a:avLst/>
          </a:prstGeom>
          <a:noFill/>
          <a:ln w="12700" cap="flat" cmpd="sng" algn="ctr">
            <a:noFill/>
            <a:prstDash val="solid"/>
            <a:headEnd type="none" w="med" len="med"/>
            <a:tailEnd type="none" w="med" len="med"/>
          </a:ln>
          <a:effectLst/>
        </p:spPr>
        <p:txBody>
          <a:bodyPr vert="horz" wrap="square" lIns="91440" tIns="45720" rIns="91440" bIns="45720" numCol="1" anchor="t">
            <a:prstTxWarp prst="textNoShape">
              <a:avLst/>
            </a:prstTxWarp>
          </a:bodyPr>
          <a:lstStyle>
            <a:lvl1pPr fontAlgn="auto">
              <a:spcBef>
                <a:spcPts val="0"/>
              </a:spcBef>
              <a:spcAft>
                <a:spcPts val="0"/>
              </a:spcAft>
              <a:defRPr sz="1400" kern="1">
                <a:latin typeface="Arial" pitchFamily="2" charset="0"/>
                <a:cs typeface="Arial" pitchFamily="2" charset="0"/>
              </a:defRPr>
            </a:lvl1pPr>
          </a:lstStyle>
          <a:p>
            <a:pPr>
              <a:defRPr sz="1400" b="0" i="0" u="none" strike="noStrike" kern="1" spc="0" baseline="0">
                <a:solidFill>
                  <a:schemeClr val="tx1"/>
                </a:solidFill>
                <a:effectLst/>
                <a:latin typeface="Arial" pitchFamily="2" charset="0"/>
                <a:ea typeface="Arial" pitchFamily="2" charset="0"/>
                <a:cs typeface="Arial" pitchFamily="2" charset="0"/>
              </a:defRPr>
            </a:pPr>
            <a:endParaRPr/>
          </a:p>
        </p:txBody>
      </p:sp>
      <p:sp>
        <p:nvSpPr>
          <p:cNvPr id="5" name="Rectangle 5"/>
          <p:cNvSpPr>
            <a:spLocks noGrp="1" noChangeArrowheads="1"/>
            <a:extLst>
              <a:ext uri="smNativeData"/>
            </a:extLst>
          </p:cNvSpPr>
          <p:nvPr>
            <p:ph type="ftr" sz="quarter" idx="3"/>
          </p:nvPr>
        </p:nvSpPr>
        <p:spPr>
          <a:xfrm>
            <a:off x="3124200" y="6245225"/>
            <a:ext cx="2895600" cy="476250"/>
          </a:xfrm>
          <a:prstGeom prst="rect">
            <a:avLst/>
          </a:prstGeom>
          <a:noFill/>
          <a:ln w="12700" cap="flat" cmpd="sng" algn="ctr">
            <a:noFill/>
            <a:prstDash val="solid"/>
            <a:headEnd type="none" w="med" len="med"/>
            <a:tailEnd type="none" w="med" len="med"/>
          </a:ln>
          <a:effectLst/>
        </p:spPr>
        <p:txBody>
          <a:bodyPr vert="horz" wrap="square" lIns="91440" tIns="45720" rIns="91440" bIns="45720" numCol="1" anchor="t">
            <a:prstTxWarp prst="textNoShape">
              <a:avLst/>
            </a:prstTxWarp>
          </a:bodyPr>
          <a:lstStyle>
            <a:lvl1pPr algn="ctr" fontAlgn="auto">
              <a:spcBef>
                <a:spcPts val="0"/>
              </a:spcBef>
              <a:spcAft>
                <a:spcPts val="0"/>
              </a:spcAft>
              <a:defRPr sz="1400" kern="1">
                <a:latin typeface="Arial" pitchFamily="2" charset="0"/>
                <a:cs typeface="Arial" pitchFamily="2" charset="0"/>
              </a:defRPr>
            </a:lvl1pPr>
          </a:lstStyle>
          <a:p>
            <a:pPr>
              <a:defRPr sz="1400" b="0" i="0" u="none" strike="noStrike" kern="1" spc="0" baseline="0">
                <a:solidFill>
                  <a:schemeClr val="tx1"/>
                </a:solidFill>
                <a:effectLst/>
                <a:latin typeface="Arial" pitchFamily="2" charset="0"/>
                <a:ea typeface="Arial" pitchFamily="2" charset="0"/>
                <a:cs typeface="Arial" pitchFamily="2" charset="0"/>
              </a:defRPr>
            </a:pPr>
            <a:endParaRPr/>
          </a:p>
        </p:txBody>
      </p:sp>
      <p:sp>
        <p:nvSpPr>
          <p:cNvPr id="6" name="Rectangle 6"/>
          <p:cNvSpPr>
            <a:spLocks noGrp="1" noChangeArrowheads="1"/>
            <a:extLst>
              <a:ext uri="smNativeData"/>
            </a:extLst>
          </p:cNvSpPr>
          <p:nvPr>
            <p:ph type="sldNum" sz="quarter" idx="4"/>
          </p:nvPr>
        </p:nvSpPr>
        <p:spPr>
          <a:xfrm>
            <a:off x="6553200" y="6245225"/>
            <a:ext cx="2133600" cy="476250"/>
          </a:xfrm>
          <a:prstGeom prst="rect">
            <a:avLst/>
          </a:prstGeom>
          <a:noFill/>
          <a:ln w="12700" cap="flat" cmpd="sng" algn="ctr">
            <a:noFill/>
            <a:prstDash val="solid"/>
            <a:headEnd type="none" w="med" len="med"/>
            <a:tailEnd type="none" w="med" len="med"/>
          </a:ln>
          <a:effectLst/>
        </p:spPr>
        <p:txBody>
          <a:bodyPr vert="horz" wrap="square" lIns="91440" tIns="45720" rIns="91440" bIns="45720" numCol="1" anchor="t">
            <a:prstTxWarp prst="textNoShape">
              <a:avLst/>
            </a:prstTxWarp>
          </a:bodyPr>
          <a:lstStyle>
            <a:lvl1pPr algn="r" fontAlgn="auto">
              <a:spcBef>
                <a:spcPts val="0"/>
              </a:spcBef>
              <a:spcAft>
                <a:spcPts val="0"/>
              </a:spcAft>
              <a:defRPr kern="1">
                <a:latin typeface="Arial" pitchFamily="2" charset="0"/>
                <a:cs typeface="Arial" pitchFamily="2" charset="0"/>
              </a:defRPr>
            </a:lvl1pPr>
          </a:lstStyle>
          <a:p>
            <a:pPr>
              <a:defRPr sz="1800" b="0" i="0" u="none" strike="noStrike" kern="1" spc="0" baseline="0">
                <a:solidFill>
                  <a:schemeClr val="tx1"/>
                </a:solidFill>
                <a:effectLst/>
                <a:latin typeface="Arial" pitchFamily="2" charset="0"/>
                <a:ea typeface="Arial" pitchFamily="2" charset="0"/>
                <a:cs typeface="Arial" pitchFamily="2" charset="0"/>
              </a:defRPr>
            </a:pPr>
            <a:fld id="{3FD12EE0-3C41-4379-9DF0-D7C0317F1187}" type="slidenum">
              <a:rPr/>
              <a:pPr>
                <a:defRPr sz="1800" b="0" i="0" u="none" strike="noStrike" kern="1" spc="0" baseline="0">
                  <a:solidFill>
                    <a:schemeClr val="tx1"/>
                  </a:solidFill>
                  <a:effectLst/>
                  <a:latin typeface="Arial" pitchFamily="2" charset="0"/>
                  <a:ea typeface="Arial" pitchFamily="2" charset="0"/>
                  <a:cs typeface="Arial" pitchFamily="2" charset="0"/>
                </a:defRPr>
              </a:pPr>
              <a:t>‹Nr.›</a:t>
            </a:fld>
            <a:endParaRPr sz="1400"/>
          </a:p>
        </p:txBody>
      </p:sp>
    </p:spTree>
  </p:cSld>
  <p:clrMap bg1="lt1" tx1="dk1" bg2="lt2" tx2="dk2" accent1="accent1" accent2="accent2" accent3="accent3" accent4="accent4" accent5="accent5" accent6="accent6" hlink="hlink" folHlink="folHlink"/>
  <p:sldLayoutIdLst>
    <p:sldLayoutId id="2147483766" r:id="rId1"/>
    <p:sldLayoutId id="2147483767" r:id="rId2"/>
    <p:sldLayoutId id="2147483768" r:id="rId3"/>
    <p:sldLayoutId id="2147483769" r:id="rId4"/>
    <p:sldLayoutId id="2147483770" r:id="rId5"/>
    <p:sldLayoutId id="2147483771" r:id="rId6"/>
    <p:sldLayoutId id="2147483772" r:id="rId7"/>
    <p:sldLayoutId id="2147483773" r:id="rId8"/>
    <p:sldLayoutId id="2147483774" r:id="rId9"/>
    <p:sldLayoutId id="2147483775" r:id="rId10"/>
    <p:sldLayoutId id="2147483776" r:id="rId11"/>
    <p:sldLayoutId id="2147483777" r:id="rId12"/>
  </p:sldLayoutIdLst>
  <p:hf sldNum="0" hdr="0" ftr="0" dt="0"/>
  <p:txStyles>
    <p:titleStyle>
      <a:lvl1pPr algn="ctr" rtl="0" eaLnBrk="0" fontAlgn="base" hangingPunct="0">
        <a:spcBef>
          <a:spcPct val="0"/>
        </a:spcBef>
        <a:spcAft>
          <a:spcPct val="0"/>
        </a:spcAft>
        <a:defRPr sz="4400" kern="1">
          <a:solidFill>
            <a:schemeClr val="tx2"/>
          </a:solidFill>
          <a:latin typeface="Arial" pitchFamily="2" charset="0"/>
          <a:ea typeface="Arial" pitchFamily="2" charset="0"/>
          <a:cs typeface="Arial" pitchFamily="2" charset="0"/>
        </a:defRPr>
      </a:lvl1pPr>
      <a:lvl2pPr algn="ctr" rtl="0" eaLnBrk="0" fontAlgn="base" hangingPunct="0">
        <a:spcBef>
          <a:spcPct val="0"/>
        </a:spcBef>
        <a:spcAft>
          <a:spcPct val="0"/>
        </a:spcAft>
        <a:defRPr sz="4400" kern="1">
          <a:solidFill>
            <a:schemeClr val="tx2"/>
          </a:solidFill>
          <a:latin typeface="Arial" pitchFamily="2" charset="0"/>
          <a:ea typeface="Arial" pitchFamily="2" charset="0"/>
          <a:cs typeface="Arial" pitchFamily="2" charset="0"/>
        </a:defRPr>
      </a:lvl2pPr>
      <a:lvl3pPr algn="ctr" rtl="0" eaLnBrk="0" fontAlgn="base" hangingPunct="0">
        <a:spcBef>
          <a:spcPct val="0"/>
        </a:spcBef>
        <a:spcAft>
          <a:spcPct val="0"/>
        </a:spcAft>
        <a:defRPr sz="4400" kern="1">
          <a:solidFill>
            <a:schemeClr val="tx2"/>
          </a:solidFill>
          <a:latin typeface="Arial" pitchFamily="2" charset="0"/>
          <a:ea typeface="Arial" pitchFamily="2" charset="0"/>
          <a:cs typeface="Arial" pitchFamily="2" charset="0"/>
        </a:defRPr>
      </a:lvl3pPr>
      <a:lvl4pPr algn="ctr" rtl="0" eaLnBrk="0" fontAlgn="base" hangingPunct="0">
        <a:spcBef>
          <a:spcPct val="0"/>
        </a:spcBef>
        <a:spcAft>
          <a:spcPct val="0"/>
        </a:spcAft>
        <a:defRPr sz="4400" kern="1">
          <a:solidFill>
            <a:schemeClr val="tx2"/>
          </a:solidFill>
          <a:latin typeface="Arial" pitchFamily="2" charset="0"/>
          <a:ea typeface="Arial" pitchFamily="2" charset="0"/>
          <a:cs typeface="Arial" pitchFamily="2" charset="0"/>
        </a:defRPr>
      </a:lvl4pPr>
      <a:lvl5pPr algn="ctr" rtl="0" eaLnBrk="0" fontAlgn="base" hangingPunct="0">
        <a:spcBef>
          <a:spcPct val="0"/>
        </a:spcBef>
        <a:spcAft>
          <a:spcPct val="0"/>
        </a:spcAft>
        <a:defRPr sz="4400" kern="1">
          <a:solidFill>
            <a:schemeClr val="tx2"/>
          </a:solidFill>
          <a:latin typeface="Arial" pitchFamily="2" charset="0"/>
          <a:ea typeface="Arial" pitchFamily="2" charset="0"/>
          <a:cs typeface="Arial" pitchFamily="2" charset="0"/>
        </a:defRPr>
      </a:lvl5pPr>
      <a:lvl6pPr marL="457200" algn="ctr" rtl="0" eaLnBrk="0" fontAlgn="base" hangingPunct="0">
        <a:spcBef>
          <a:spcPct val="0"/>
        </a:spcBef>
        <a:spcAft>
          <a:spcPct val="0"/>
        </a:spcAft>
        <a:defRPr sz="4400" kern="1">
          <a:solidFill>
            <a:schemeClr val="tx2"/>
          </a:solidFill>
          <a:latin typeface="Arial" pitchFamily="2" charset="0"/>
          <a:ea typeface="Arial" pitchFamily="2" charset="0"/>
          <a:cs typeface="Arial" pitchFamily="2" charset="0"/>
        </a:defRPr>
      </a:lvl6pPr>
      <a:lvl7pPr marL="914400" algn="ctr" rtl="0" eaLnBrk="0" fontAlgn="base" hangingPunct="0">
        <a:spcBef>
          <a:spcPct val="0"/>
        </a:spcBef>
        <a:spcAft>
          <a:spcPct val="0"/>
        </a:spcAft>
        <a:defRPr sz="4400" kern="1">
          <a:solidFill>
            <a:schemeClr val="tx2"/>
          </a:solidFill>
          <a:latin typeface="Arial" pitchFamily="2" charset="0"/>
          <a:ea typeface="Arial" pitchFamily="2" charset="0"/>
          <a:cs typeface="Arial" pitchFamily="2" charset="0"/>
        </a:defRPr>
      </a:lvl7pPr>
      <a:lvl8pPr marL="1371600" algn="ctr" rtl="0" eaLnBrk="0" fontAlgn="base" hangingPunct="0">
        <a:spcBef>
          <a:spcPct val="0"/>
        </a:spcBef>
        <a:spcAft>
          <a:spcPct val="0"/>
        </a:spcAft>
        <a:defRPr sz="4400" kern="1">
          <a:solidFill>
            <a:schemeClr val="tx2"/>
          </a:solidFill>
          <a:latin typeface="Arial" pitchFamily="2" charset="0"/>
          <a:ea typeface="Arial" pitchFamily="2" charset="0"/>
          <a:cs typeface="Arial" pitchFamily="2" charset="0"/>
        </a:defRPr>
      </a:lvl8pPr>
      <a:lvl9pPr marL="1828800" algn="ctr" rtl="0" eaLnBrk="0" fontAlgn="base" hangingPunct="0">
        <a:spcBef>
          <a:spcPct val="0"/>
        </a:spcBef>
        <a:spcAft>
          <a:spcPct val="0"/>
        </a:spcAft>
        <a:defRPr sz="4400" kern="1">
          <a:solidFill>
            <a:schemeClr val="tx2"/>
          </a:solidFill>
          <a:latin typeface="Arial" pitchFamily="2" charset="0"/>
          <a:ea typeface="Arial" pitchFamily="2" charset="0"/>
          <a:cs typeface="Arial" pitchFamily="2" charset="0"/>
        </a:defRPr>
      </a:lvl9pPr>
    </p:titleStyle>
    <p:bodyStyle>
      <a:lvl1pPr marL="342900" indent="-342900" algn="l" rtl="0" eaLnBrk="0" fontAlgn="base" hangingPunct="0">
        <a:spcBef>
          <a:spcPct val="0"/>
        </a:spcBef>
        <a:spcAft>
          <a:spcPct val="0"/>
        </a:spcAft>
        <a:buClr>
          <a:schemeClr val="tx1"/>
        </a:buClr>
        <a:buChar char="•"/>
        <a:defRPr sz="3200" kern="1">
          <a:solidFill>
            <a:schemeClr val="tx1"/>
          </a:solidFill>
          <a:latin typeface="Arial" pitchFamily="2" charset="0"/>
          <a:ea typeface="Arial" pitchFamily="2" charset="0"/>
          <a:cs typeface="Arial" pitchFamily="2" charset="0"/>
        </a:defRPr>
      </a:lvl1pPr>
      <a:lvl2pPr marL="742950" indent="-285750" algn="l" rtl="0" eaLnBrk="0" fontAlgn="base" hangingPunct="0">
        <a:spcBef>
          <a:spcPct val="0"/>
        </a:spcBef>
        <a:spcAft>
          <a:spcPct val="0"/>
        </a:spcAft>
        <a:buClr>
          <a:schemeClr val="tx1"/>
        </a:buClr>
        <a:buChar char="–"/>
        <a:defRPr sz="2800" kern="1">
          <a:solidFill>
            <a:schemeClr val="tx1"/>
          </a:solidFill>
          <a:latin typeface="Arial" pitchFamily="2" charset="0"/>
          <a:ea typeface="Arial" pitchFamily="2" charset="0"/>
          <a:cs typeface="Arial" pitchFamily="2" charset="0"/>
        </a:defRPr>
      </a:lvl2pPr>
      <a:lvl3pPr marL="1143000" indent="-228600" algn="l" rtl="0" eaLnBrk="0" fontAlgn="base" hangingPunct="0">
        <a:spcBef>
          <a:spcPct val="0"/>
        </a:spcBef>
        <a:spcAft>
          <a:spcPct val="0"/>
        </a:spcAft>
        <a:buClr>
          <a:schemeClr val="tx1"/>
        </a:buClr>
        <a:buChar char="•"/>
        <a:defRPr sz="2400" kern="1">
          <a:solidFill>
            <a:schemeClr val="tx1"/>
          </a:solidFill>
          <a:latin typeface="Arial" pitchFamily="2" charset="0"/>
          <a:ea typeface="Arial" pitchFamily="2" charset="0"/>
          <a:cs typeface="Arial" pitchFamily="2" charset="0"/>
        </a:defRPr>
      </a:lvl3pPr>
      <a:lvl4pPr marL="1600200" indent="-228600" algn="l" rtl="0" eaLnBrk="0" fontAlgn="base" hangingPunct="0">
        <a:spcBef>
          <a:spcPct val="0"/>
        </a:spcBef>
        <a:spcAft>
          <a:spcPct val="0"/>
        </a:spcAft>
        <a:buClr>
          <a:schemeClr val="tx1"/>
        </a:buClr>
        <a:buChar char="–"/>
        <a:defRPr sz="2000" kern="1">
          <a:solidFill>
            <a:schemeClr val="tx1"/>
          </a:solidFill>
          <a:latin typeface="Arial" pitchFamily="2" charset="0"/>
          <a:ea typeface="Arial" pitchFamily="2" charset="0"/>
          <a:cs typeface="Arial" pitchFamily="2" charset="0"/>
        </a:defRPr>
      </a:lvl4pPr>
      <a:lvl5pPr marL="2057400" indent="-228600" algn="l" rtl="0" eaLnBrk="0" fontAlgn="base" hangingPunct="0">
        <a:spcBef>
          <a:spcPct val="0"/>
        </a:spcBef>
        <a:spcAft>
          <a:spcPct val="0"/>
        </a:spcAft>
        <a:buClr>
          <a:schemeClr val="tx1"/>
        </a:buClr>
        <a:buChar char="»"/>
        <a:defRPr sz="2000" kern="1">
          <a:solidFill>
            <a:schemeClr val="tx1"/>
          </a:solidFill>
          <a:latin typeface="Arial" pitchFamily="2" charset="0"/>
          <a:ea typeface="Arial" pitchFamily="2" charset="0"/>
          <a:cs typeface="Arial" pitchFamily="2" charset="0"/>
        </a:defRPr>
      </a:lvl5pPr>
      <a:lvl6pPr marL="2514600" indent="-228600" algn="l" rtl="0" eaLnBrk="0" fontAlgn="base" hangingPunct="0">
        <a:spcBef>
          <a:spcPct val="0"/>
        </a:spcBef>
        <a:spcAft>
          <a:spcPct val="0"/>
        </a:spcAft>
        <a:buClr>
          <a:schemeClr val="tx1"/>
        </a:buClr>
        <a:buChar char="»"/>
        <a:defRPr sz="2000" kern="1">
          <a:solidFill>
            <a:schemeClr val="tx1"/>
          </a:solidFill>
          <a:latin typeface="Arial" pitchFamily="2" charset="0"/>
          <a:ea typeface="Arial" pitchFamily="2" charset="0"/>
          <a:cs typeface="Arial" pitchFamily="2" charset="0"/>
        </a:defRPr>
      </a:lvl6pPr>
      <a:lvl7pPr marL="2971800" indent="-228600" algn="l" rtl="0" eaLnBrk="0" fontAlgn="base" hangingPunct="0">
        <a:spcBef>
          <a:spcPct val="0"/>
        </a:spcBef>
        <a:spcAft>
          <a:spcPct val="0"/>
        </a:spcAft>
        <a:buClr>
          <a:schemeClr val="tx1"/>
        </a:buClr>
        <a:buChar char="»"/>
        <a:defRPr sz="2000" kern="1">
          <a:solidFill>
            <a:schemeClr val="tx1"/>
          </a:solidFill>
          <a:latin typeface="Arial" pitchFamily="2" charset="0"/>
          <a:ea typeface="Arial" pitchFamily="2" charset="0"/>
          <a:cs typeface="Arial" pitchFamily="2" charset="0"/>
        </a:defRPr>
      </a:lvl7pPr>
      <a:lvl8pPr marL="3429000" indent="-228600" algn="l" rtl="0" eaLnBrk="0" fontAlgn="base" hangingPunct="0">
        <a:spcBef>
          <a:spcPct val="0"/>
        </a:spcBef>
        <a:spcAft>
          <a:spcPct val="0"/>
        </a:spcAft>
        <a:buClr>
          <a:schemeClr val="tx1"/>
        </a:buClr>
        <a:buChar char="»"/>
        <a:defRPr sz="2000" kern="1">
          <a:solidFill>
            <a:schemeClr val="tx1"/>
          </a:solidFill>
          <a:latin typeface="Arial" pitchFamily="2" charset="0"/>
          <a:ea typeface="Arial" pitchFamily="2" charset="0"/>
          <a:cs typeface="Arial" pitchFamily="2" charset="0"/>
        </a:defRPr>
      </a:lvl8pPr>
      <a:lvl9pPr marL="3886200" indent="-228600" algn="l" rtl="0" eaLnBrk="0" fontAlgn="base" hangingPunct="0">
        <a:spcBef>
          <a:spcPct val="0"/>
        </a:spcBef>
        <a:spcAft>
          <a:spcPct val="0"/>
        </a:spcAft>
        <a:buClr>
          <a:schemeClr val="tx1"/>
        </a:buClr>
        <a:buChar char="»"/>
        <a:defRPr sz="2000" kern="1">
          <a:solidFill>
            <a:schemeClr val="tx1"/>
          </a:solidFill>
          <a:latin typeface="Arial" pitchFamily="2" charset="0"/>
          <a:ea typeface="Arial" pitchFamily="2" charset="0"/>
          <a:cs typeface="Arial" pitchFamily="2" charset="0"/>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www.ralfkraemer.de/" TargetMode="External"/><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4.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1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4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41.xml"/></Relationships>
</file>

<file path=ppt/slides/_rels/slide21.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41.xml"/></Relationships>
</file>

<file path=ppt/slides/_rels/slide22.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41.xml"/></Relationships>
</file>

<file path=ppt/slides/_rels/slide23.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4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53.xml"/></Relationships>
</file>

<file path=ppt/slides/_rels/slide26.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40.xml"/></Relationships>
</file>

<file path=ppt/slides/_rels/slide27.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41.xml"/></Relationships>
</file>

<file path=ppt/slides/_rels/slide28.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notesSlide" Target="../notesSlides/notesSlide3.xml"/><Relationship Id="rId1" Type="http://schemas.openxmlformats.org/officeDocument/2006/relationships/slideLayout" Target="../slideLayouts/slideLayout4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41.xml"/></Relationships>
</file>

<file path=ppt/slides/_rels/slide32.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Layout" Target="../slideLayouts/slideLayout41.xml"/></Relationships>
</file>

<file path=ppt/slides/_rels/slide34.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6.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Layout" Target="../slideLayouts/slideLayout5.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5.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1.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Layout" Target="../slideLayouts/slideLayout5.xml"/></Relationships>
</file>

<file path=ppt/slides/_rels/slide42.xml.rels><?xml version="1.0" encoding="UTF-8" standalone="yes"?>
<Relationships xmlns="http://schemas.openxmlformats.org/package/2006/relationships"><Relationship Id="rId2" Type="http://schemas.openxmlformats.org/officeDocument/2006/relationships/image" Target="../media/image17.emf"/><Relationship Id="rId1" Type="http://schemas.openxmlformats.org/officeDocument/2006/relationships/slideLayout" Target="../slideLayouts/slideLayout5.xml"/></Relationships>
</file>

<file path=ppt/slides/_rels/slide43.xml.rels><?xml version="1.0" encoding="UTF-8" standalone="yes"?>
<Relationships xmlns="http://schemas.openxmlformats.org/package/2006/relationships"><Relationship Id="rId2" Type="http://schemas.openxmlformats.org/officeDocument/2006/relationships/image" Target="../media/image18.emf"/><Relationship Id="rId1" Type="http://schemas.openxmlformats.org/officeDocument/2006/relationships/slideLayout" Target="../slideLayouts/slideLayout5.xml"/></Relationships>
</file>

<file path=ppt/slides/_rels/slide44.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5.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6.xml.rels><?xml version="1.0" encoding="UTF-8" standalone="yes"?>
<Relationships xmlns="http://schemas.openxmlformats.org/package/2006/relationships"><Relationship Id="rId2" Type="http://schemas.openxmlformats.org/officeDocument/2006/relationships/image" Target="../media/image20.emf"/><Relationship Id="rId1" Type="http://schemas.openxmlformats.org/officeDocument/2006/relationships/slideLayout" Target="../slideLayouts/slideLayout5.xml"/></Relationships>
</file>

<file path=ppt/slides/_rels/slide47.xml.rels><?xml version="1.0" encoding="UTF-8" standalone="yes"?>
<Relationships xmlns="http://schemas.openxmlformats.org/package/2006/relationships"><Relationship Id="rId2" Type="http://schemas.openxmlformats.org/officeDocument/2006/relationships/image" Target="../media/image21.emf"/><Relationship Id="rId1" Type="http://schemas.openxmlformats.org/officeDocument/2006/relationships/slideLayout" Target="../slideLayouts/slideLayout5.xml"/></Relationships>
</file>

<file path=ppt/slides/_rels/slide48.xml.rels><?xml version="1.0" encoding="UTF-8" standalone="yes"?>
<Relationships xmlns="http://schemas.openxmlformats.org/package/2006/relationships"><Relationship Id="rId2" Type="http://schemas.openxmlformats.org/officeDocument/2006/relationships/image" Target="../media/image22.emf"/><Relationship Id="rId1" Type="http://schemas.openxmlformats.org/officeDocument/2006/relationships/slideLayout" Target="../slideLayouts/slideLayout5.xml"/></Relationships>
</file>

<file path=ppt/slides/_rels/slide49.xml.rels><?xml version="1.0" encoding="UTF-8" standalone="yes"?>
<Relationships xmlns="http://schemas.openxmlformats.org/package/2006/relationships"><Relationship Id="rId3" Type="http://schemas.openxmlformats.org/officeDocument/2006/relationships/hyperlink" Target="https://www.rosalux.de/publikation/id/4096/" TargetMode="External"/><Relationship Id="rId2" Type="http://schemas.openxmlformats.org/officeDocument/2006/relationships/image" Target="../media/image23.emf"/><Relationship Id="rId1" Type="http://schemas.openxmlformats.org/officeDocument/2006/relationships/slideLayout" Target="../slideLayouts/slideLayout5.xml"/><Relationship Id="rId4" Type="http://schemas.openxmlformats.org/officeDocument/2006/relationships/hyperlink" Target="https://www.rosalux.de/publication/41391/kapitalismus-verstehen.html" TargetMode="Externa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hteck 3"/>
          <p:cNvSpPr>
            <a:spLocks noChangeArrowheads="1"/>
          </p:cNvSpPr>
          <p:nvPr/>
        </p:nvSpPr>
        <p:spPr bwMode="auto">
          <a:xfrm>
            <a:off x="179386" y="1778635"/>
            <a:ext cx="8785225" cy="2677656"/>
          </a:xfrm>
          <a:prstGeom prst="rect">
            <a:avLst/>
          </a:prstGeom>
          <a:noFill/>
          <a:ln w="9525">
            <a:noFill/>
            <a:miter lim="800000"/>
            <a:headEnd/>
            <a:tailEnd/>
          </a:ln>
        </p:spPr>
        <p:txBody>
          <a:bodyPr>
            <a:spAutoFit/>
          </a:bodyPr>
          <a:lstStyle/>
          <a:p>
            <a:pPr algn="ctr">
              <a:buClr>
                <a:schemeClr val="tx1"/>
              </a:buClr>
            </a:pPr>
            <a:r>
              <a:rPr lang="de-DE" altLang="de-DE" sz="6000" b="1" dirty="0">
                <a:solidFill>
                  <a:srgbClr val="FF0066"/>
                </a:solidFill>
                <a:latin typeface="+mj-lt"/>
                <a:cs typeface="Calibri" panose="020F0502020204030204" pitchFamily="34" charset="0"/>
              </a:rPr>
              <a:t>Kapitalismus </a:t>
            </a:r>
            <a:br>
              <a:rPr lang="de-DE" altLang="de-DE" sz="6000" b="1" dirty="0">
                <a:solidFill>
                  <a:srgbClr val="FF0066"/>
                </a:solidFill>
                <a:latin typeface="+mj-lt"/>
                <a:cs typeface="Calibri" panose="020F0502020204030204" pitchFamily="34" charset="0"/>
              </a:rPr>
            </a:br>
            <a:r>
              <a:rPr lang="de-DE" altLang="de-DE" sz="6000" b="1" dirty="0" smtClean="0">
                <a:solidFill>
                  <a:srgbClr val="FF0066"/>
                </a:solidFill>
                <a:latin typeface="+mj-lt"/>
                <a:cs typeface="Calibri" panose="020F0502020204030204" pitchFamily="34" charset="0"/>
              </a:rPr>
              <a:t>in Deutschland heute</a:t>
            </a:r>
            <a:r>
              <a:rPr lang="de-DE" altLang="de-DE" sz="6400" b="1" dirty="0" smtClean="0">
                <a:solidFill>
                  <a:srgbClr val="FF0066"/>
                </a:solidFill>
                <a:latin typeface="+mj-lt"/>
                <a:cs typeface="Calibri" panose="020F0502020204030204" pitchFamily="34" charset="0"/>
              </a:rPr>
              <a:t/>
            </a:r>
            <a:br>
              <a:rPr lang="de-DE" altLang="de-DE" sz="6400" b="1" dirty="0" smtClean="0">
                <a:solidFill>
                  <a:srgbClr val="FF0066"/>
                </a:solidFill>
                <a:latin typeface="+mj-lt"/>
                <a:cs typeface="Calibri" panose="020F0502020204030204" pitchFamily="34" charset="0"/>
              </a:rPr>
            </a:br>
            <a:r>
              <a:rPr lang="de-DE" altLang="de-DE" sz="2000" b="1" dirty="0" smtClean="0">
                <a:solidFill>
                  <a:srgbClr val="FF0066"/>
                </a:solidFill>
                <a:latin typeface="+mj-lt"/>
                <a:cs typeface="Calibri" panose="020F0502020204030204" pitchFamily="34" charset="0"/>
              </a:rPr>
              <a:t/>
            </a:r>
            <a:br>
              <a:rPr lang="de-DE" altLang="de-DE" sz="2000" b="1" dirty="0" smtClean="0">
                <a:solidFill>
                  <a:srgbClr val="FF0066"/>
                </a:solidFill>
                <a:latin typeface="+mj-lt"/>
                <a:cs typeface="Calibri" panose="020F0502020204030204" pitchFamily="34" charset="0"/>
              </a:rPr>
            </a:br>
            <a:endParaRPr lang="de-DE" altLang="de-DE" sz="2800" b="1" dirty="0">
              <a:solidFill>
                <a:schemeClr val="tx1"/>
              </a:solidFill>
              <a:latin typeface="+mj-lt"/>
              <a:cs typeface="Calibri" panose="020F0502020204030204" pitchFamily="34" charset="0"/>
            </a:endParaRPr>
          </a:p>
        </p:txBody>
      </p:sp>
      <p:sp>
        <p:nvSpPr>
          <p:cNvPr id="4" name="Text Box 4"/>
          <p:cNvSpPr txBox="1">
            <a:spLocks noChangeArrowheads="1"/>
          </p:cNvSpPr>
          <p:nvPr/>
        </p:nvSpPr>
        <p:spPr bwMode="auto">
          <a:xfrm>
            <a:off x="-1" y="5725160"/>
            <a:ext cx="9144001" cy="523220"/>
          </a:xfrm>
          <a:prstGeom prst="rect">
            <a:avLst/>
          </a:prstGeom>
          <a:noFill/>
          <a:ln w="9525">
            <a:noFill/>
            <a:miter lim="800000"/>
            <a:headEnd/>
            <a:tailEnd/>
          </a:ln>
        </p:spPr>
        <p:txBody>
          <a:bodyPr wrap="square">
            <a:spAutoFit/>
          </a:bodyPr>
          <a:lstStyle/>
          <a:p>
            <a:pPr algn="ctr">
              <a:buClr>
                <a:schemeClr val="tx1"/>
              </a:buClr>
            </a:pPr>
            <a:r>
              <a:rPr lang="de-DE" altLang="de-DE" sz="2800" dirty="0" smtClean="0">
                <a:solidFill>
                  <a:schemeClr val="tx1"/>
                </a:solidFill>
                <a:latin typeface="+mn-lt"/>
                <a:cs typeface="Calibri" panose="020F0502020204030204" pitchFamily="34" charset="0"/>
              </a:rPr>
              <a:t>Ralf Krämer </a:t>
            </a:r>
            <a:r>
              <a:rPr lang="de-DE" altLang="de-DE" sz="2800" dirty="0" smtClean="0">
                <a:latin typeface="+mn-lt"/>
                <a:cs typeface="Calibri" panose="020F0502020204030204" pitchFamily="34" charset="0"/>
              </a:rPr>
              <a:t>2020,  </a:t>
            </a:r>
            <a:r>
              <a:rPr lang="de-DE" altLang="de-DE" sz="2800" dirty="0">
                <a:latin typeface="+mn-lt"/>
                <a:cs typeface="Calibri" panose="020F0502020204030204" pitchFamily="34" charset="0"/>
                <a:hlinkClick r:id="rId3"/>
              </a:rPr>
              <a:t>http://www.ralfkraemer.de</a:t>
            </a:r>
            <a:r>
              <a:rPr lang="de-DE" altLang="de-DE" sz="2800" dirty="0" smtClean="0">
                <a:latin typeface="+mn-lt"/>
                <a:cs typeface="Calibri" panose="020F0502020204030204" pitchFamily="34" charset="0"/>
                <a:hlinkClick r:id="rId3"/>
              </a:rPr>
              <a:t>/</a:t>
            </a:r>
            <a:r>
              <a:rPr lang="de-DE" altLang="de-DE" sz="2800" dirty="0" smtClean="0">
                <a:latin typeface="+mn-lt"/>
                <a:cs typeface="Calibri" panose="020F0502020204030204" pitchFamily="34" charset="0"/>
              </a:rPr>
              <a:t> </a:t>
            </a:r>
            <a:endParaRPr lang="de-DE" altLang="de-DE" sz="2800" dirty="0">
              <a:solidFill>
                <a:schemeClr val="tx1"/>
              </a:solidFill>
              <a:latin typeface="+mn-lt"/>
              <a:cs typeface="Calibri" panose="020F0502020204030204" pitchFamily="34" charset="0"/>
            </a:endParaRPr>
          </a:p>
        </p:txBody>
      </p:sp>
    </p:spTree>
    <p:extLst>
      <p:ext uri="{BB962C8B-B14F-4D97-AF65-F5344CB8AC3E}">
        <p14:creationId xmlns:p14="http://schemas.microsoft.com/office/powerpoint/2010/main" val="3358402917"/>
      </p:ext>
    </p:extLst>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8065" name="Rectangle 2"/>
          <p:cNvSpPr>
            <a:spLocks noGrp="1" noChangeArrowheads="1"/>
          </p:cNvSpPr>
          <p:nvPr>
            <p:ph type="ctrTitle" idx="4294967295"/>
          </p:nvPr>
        </p:nvSpPr>
        <p:spPr>
          <a:xfrm>
            <a:off x="123191" y="22253"/>
            <a:ext cx="9020810" cy="536547"/>
          </a:xfrm>
        </p:spPr>
        <p:txBody>
          <a:bodyPr/>
          <a:lstStyle/>
          <a:p>
            <a:pPr algn="l" eaLnBrk="1" hangingPunct="1"/>
            <a:r>
              <a:rPr lang="de-DE" sz="3900" b="1" dirty="0" smtClean="0">
                <a:solidFill>
                  <a:srgbClr val="FF0066"/>
                </a:solidFill>
                <a:latin typeface="Arial" charset="0"/>
                <a:cs typeface="Arial" charset="0"/>
              </a:rPr>
              <a:t>Was bestimmt den Wert von Waren?</a:t>
            </a:r>
          </a:p>
        </p:txBody>
      </p:sp>
      <p:sp>
        <p:nvSpPr>
          <p:cNvPr id="88066" name="Rectangle 3"/>
          <p:cNvSpPr>
            <a:spLocks noGrp="1" noChangeArrowheads="1"/>
          </p:cNvSpPr>
          <p:nvPr>
            <p:ph type="body" idx="4294967295"/>
          </p:nvPr>
        </p:nvSpPr>
        <p:spPr>
          <a:xfrm>
            <a:off x="0" y="558800"/>
            <a:ext cx="9144000" cy="6227445"/>
          </a:xfrm>
        </p:spPr>
        <p:txBody>
          <a:bodyPr/>
          <a:lstStyle/>
          <a:p>
            <a:pPr eaLnBrk="1" hangingPunct="1">
              <a:lnSpc>
                <a:spcPts val="3300"/>
              </a:lnSpc>
              <a:spcAft>
                <a:spcPts val="1200"/>
              </a:spcAft>
            </a:pPr>
            <a:r>
              <a:rPr lang="de-DE" sz="2900" b="1" dirty="0">
                <a:solidFill>
                  <a:srgbClr val="000000"/>
                </a:solidFill>
                <a:latin typeface="Arial" charset="0"/>
                <a:ea typeface="arial "/>
                <a:cs typeface="arial "/>
              </a:rPr>
              <a:t>Tauschwert bzw. </a:t>
            </a:r>
            <a:r>
              <a:rPr lang="de-DE" sz="2900" b="1" dirty="0" smtClean="0">
                <a:solidFill>
                  <a:srgbClr val="000000"/>
                </a:solidFill>
                <a:latin typeface="Arial" charset="0"/>
                <a:ea typeface="arial "/>
                <a:cs typeface="arial "/>
              </a:rPr>
              <a:t>Preis sind Ausdruck / </a:t>
            </a:r>
            <a:r>
              <a:rPr lang="de-DE" sz="2900" b="1" dirty="0">
                <a:solidFill>
                  <a:srgbClr val="000000"/>
                </a:solidFill>
                <a:latin typeface="Arial" charset="0"/>
                <a:ea typeface="arial "/>
                <a:cs typeface="arial "/>
              </a:rPr>
              <a:t>Erscheinungsform des </a:t>
            </a:r>
            <a:r>
              <a:rPr lang="de-DE" sz="2900" b="1" dirty="0" smtClean="0">
                <a:solidFill>
                  <a:srgbClr val="000000"/>
                </a:solidFill>
                <a:latin typeface="Arial" charset="0"/>
                <a:ea typeface="arial "/>
                <a:cs typeface="arial "/>
              </a:rPr>
              <a:t>(ökonomischen) Werts</a:t>
            </a:r>
          </a:p>
          <a:p>
            <a:pPr eaLnBrk="1" hangingPunct="1">
              <a:lnSpc>
                <a:spcPts val="3300"/>
              </a:lnSpc>
              <a:spcAft>
                <a:spcPts val="0"/>
              </a:spcAft>
            </a:pPr>
            <a:r>
              <a:rPr lang="de-DE" sz="2900" b="1" dirty="0" smtClean="0">
                <a:solidFill>
                  <a:srgbClr val="000000"/>
                </a:solidFill>
                <a:latin typeface="Arial" charset="0"/>
                <a:ea typeface="arial "/>
                <a:cs typeface="arial "/>
              </a:rPr>
              <a:t>Der Wert einer Ware ergibt sich aus dem notwendigen Aufwand an Arbeit zur Produktion</a:t>
            </a:r>
          </a:p>
          <a:p>
            <a:pPr lvl="1" eaLnBrk="1" hangingPunct="1">
              <a:lnSpc>
                <a:spcPts val="3300"/>
              </a:lnSpc>
              <a:spcAft>
                <a:spcPts val="0"/>
              </a:spcAft>
            </a:pPr>
            <a:r>
              <a:rPr lang="de-DE" sz="2700" b="1" dirty="0" smtClean="0">
                <a:solidFill>
                  <a:srgbClr val="000000"/>
                </a:solidFill>
                <a:latin typeface="Arial" charset="0"/>
                <a:ea typeface="arial "/>
                <a:cs typeface="arial "/>
              </a:rPr>
              <a:t>   des Endprodukts </a:t>
            </a:r>
          </a:p>
          <a:p>
            <a:pPr lvl="1" eaLnBrk="1" hangingPunct="1">
              <a:lnSpc>
                <a:spcPts val="3300"/>
              </a:lnSpc>
              <a:spcAft>
                <a:spcPts val="0"/>
              </a:spcAft>
            </a:pPr>
            <a:r>
              <a:rPr lang="de-DE" sz="2700" b="1" dirty="0" smtClean="0">
                <a:solidFill>
                  <a:srgbClr val="000000"/>
                </a:solidFill>
                <a:latin typeface="Arial" charset="0"/>
                <a:ea typeface="arial "/>
                <a:cs typeface="arial "/>
              </a:rPr>
              <a:t>+ der verbrauchten Vorprodukte </a:t>
            </a:r>
          </a:p>
          <a:p>
            <a:pPr lvl="1" eaLnBrk="1" hangingPunct="1">
              <a:lnSpc>
                <a:spcPts val="3300"/>
              </a:lnSpc>
              <a:spcAft>
                <a:spcPts val="1200"/>
              </a:spcAft>
            </a:pPr>
            <a:r>
              <a:rPr lang="de-DE" sz="2700" b="1" dirty="0" smtClean="0">
                <a:solidFill>
                  <a:srgbClr val="000000"/>
                </a:solidFill>
                <a:latin typeface="Arial" charset="0"/>
                <a:ea typeface="arial "/>
                <a:cs typeface="arial "/>
              </a:rPr>
              <a:t>+ anteilig der verwendeten Produktionsanlagen</a:t>
            </a:r>
          </a:p>
          <a:p>
            <a:pPr eaLnBrk="1" hangingPunct="1">
              <a:lnSpc>
                <a:spcPts val="3300"/>
              </a:lnSpc>
              <a:spcAft>
                <a:spcPts val="1200"/>
              </a:spcAft>
            </a:pPr>
            <a:r>
              <a:rPr lang="de-DE" sz="2900" b="1" dirty="0" smtClean="0">
                <a:solidFill>
                  <a:srgbClr val="000000"/>
                </a:solidFill>
                <a:latin typeface="Arial" charset="0"/>
                <a:ea typeface="arial "/>
                <a:cs typeface="arial "/>
              </a:rPr>
              <a:t>Es geht um die gesellschaftlich notwendige Arbeitszeit: normale Produktivität, Nachfrage</a:t>
            </a:r>
          </a:p>
          <a:p>
            <a:pPr eaLnBrk="1" hangingPunct="1">
              <a:lnSpc>
                <a:spcPts val="3300"/>
              </a:lnSpc>
              <a:spcAft>
                <a:spcPts val="1200"/>
              </a:spcAft>
            </a:pPr>
            <a:r>
              <a:rPr lang="de-DE" sz="2900" b="1" dirty="0" smtClean="0">
                <a:solidFill>
                  <a:srgbClr val="000000"/>
                </a:solidFill>
                <a:latin typeface="Arial" charset="0"/>
                <a:ea typeface="arial "/>
                <a:cs typeface="arial "/>
              </a:rPr>
              <a:t>Wert ist gesellschaftliche Eigenschaft der Waren</a:t>
            </a:r>
          </a:p>
          <a:p>
            <a:pPr eaLnBrk="1" hangingPunct="1">
              <a:lnSpc>
                <a:spcPts val="3300"/>
              </a:lnSpc>
              <a:spcAft>
                <a:spcPts val="1200"/>
              </a:spcAft>
            </a:pPr>
            <a:r>
              <a:rPr lang="de-DE" sz="2900" b="1" dirty="0" smtClean="0">
                <a:solidFill>
                  <a:srgbClr val="000000"/>
                </a:solidFill>
                <a:latin typeface="Arial" charset="0"/>
                <a:ea typeface="arial "/>
                <a:cs typeface="arial "/>
              </a:rPr>
              <a:t>Äquivalententausch als Regel, Wertgesetz </a:t>
            </a:r>
          </a:p>
          <a:p>
            <a:pPr eaLnBrk="1" hangingPunct="1">
              <a:lnSpc>
                <a:spcPts val="3300"/>
              </a:lnSpc>
              <a:spcAft>
                <a:spcPts val="1200"/>
              </a:spcAft>
            </a:pPr>
            <a:r>
              <a:rPr lang="de-DE" sz="2900" b="1" dirty="0" smtClean="0">
                <a:solidFill>
                  <a:srgbClr val="000000"/>
                </a:solidFill>
                <a:latin typeface="Arial" charset="0"/>
                <a:ea typeface="arial "/>
                <a:cs typeface="arial "/>
              </a:rPr>
              <a:t>gleiche Gültigkeit der Arbeiten, weil persönliche und Marktfreiheit, aber Gewichtungen am Markt</a:t>
            </a:r>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806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8066">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88066">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88066">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88066">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88066">
                                            <p:txEl>
                                              <p:pRg st="5" end="5"/>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88066">
                                            <p:txEl>
                                              <p:pRg st="6" end="6"/>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88066">
                                            <p:txEl>
                                              <p:pRg st="7" end="7"/>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88066">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066" grpId="0" build="p"/>
    </p:bldLst>
  </p:timing>
</p:sld>
</file>

<file path=ppt/slides/slide1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extfeld 4"/>
          <p:cNvSpPr>
            <a:extLst>
              <a:ext uri="smNativeData"/>
            </a:extLst>
          </p:cNvSpPr>
          <p:nvPr/>
        </p:nvSpPr>
        <p:spPr>
          <a:xfrm>
            <a:off x="395288" y="3933825"/>
            <a:ext cx="2736850" cy="1200150"/>
          </a:xfrm>
          <a:prstGeom prst="rect">
            <a:avLst/>
          </a:prstGeom>
          <a:solidFill>
            <a:srgbClr val="FFFFFF"/>
          </a:solidFill>
          <a:ln w="12700" cap="flat" cmpd="sng" algn="ctr">
            <a:noFill/>
            <a:prstDash val="solid"/>
            <a:headEnd type="none" w="med" len="med"/>
            <a:tailEnd type="none" w="med" len="med"/>
          </a:ln>
          <a:effectLst/>
        </p:spPr>
        <p:txBody>
          <a:bodyPr anchor="ctr"/>
          <a:lstStyle/>
          <a:p>
            <a:pPr algn="ctr" defTabSz="449580" fontAlgn="auto">
              <a:spcBef>
                <a:spcPts val="0"/>
              </a:spcBef>
              <a:spcAft>
                <a:spcPts val="0"/>
              </a:spcAft>
              <a:defRPr sz="1800" b="0" i="0" u="none" strike="noStrike" kern="1" spc="0" baseline="0">
                <a:solidFill>
                  <a:schemeClr val="tx1"/>
                </a:solidFill>
                <a:effectLst/>
                <a:latin typeface="Calibri" pitchFamily="2" charset="0"/>
                <a:ea typeface="Calibri" pitchFamily="2" charset="0"/>
                <a:cs typeface="Calibri" pitchFamily="2" charset="0"/>
              </a:defRPr>
            </a:pPr>
            <a:r>
              <a:rPr kern="1">
                <a:latin typeface="Calibri" pitchFamily="2" charset="0"/>
                <a:cs typeface="Calibri" pitchFamily="2" charset="0"/>
              </a:rPr>
              <a:t>Ware X, z.B. 1 Fisch</a:t>
            </a:r>
          </a:p>
          <a:p>
            <a:pPr defTabSz="449580" fontAlgn="auto">
              <a:spcBef>
                <a:spcPts val="0"/>
              </a:spcBef>
              <a:spcAft>
                <a:spcPts val="0"/>
              </a:spcAft>
              <a:defRPr sz="1800" b="0" i="0" u="none" strike="noStrike" kern="1" spc="0" baseline="0">
                <a:solidFill>
                  <a:schemeClr val="tx1"/>
                </a:solidFill>
                <a:effectLst/>
                <a:latin typeface="Calibri" pitchFamily="2" charset="0"/>
                <a:ea typeface="Calibri" pitchFamily="2" charset="0"/>
                <a:cs typeface="Calibri" pitchFamily="2" charset="0"/>
              </a:defRPr>
            </a:pPr>
            <a:r>
              <a:rPr b="1" kern="1">
                <a:latin typeface="Calibri" pitchFamily="2" charset="0"/>
                <a:cs typeface="Calibri" pitchFamily="2" charset="0"/>
              </a:rPr>
              <a:t>Gebrauchswert  ----- Wert</a:t>
            </a:r>
            <a:br>
              <a:rPr b="1" kern="1">
                <a:latin typeface="Calibri" pitchFamily="2" charset="0"/>
                <a:cs typeface="Calibri" pitchFamily="2" charset="0"/>
              </a:rPr>
            </a:br>
            <a:r>
              <a:rPr kern="1">
                <a:latin typeface="Calibri" pitchFamily="2" charset="0"/>
                <a:cs typeface="Calibri" pitchFamily="2" charset="0"/>
              </a:rPr>
              <a:t>z.B.: Essbar als ---- 1 Std. A.</a:t>
            </a:r>
            <a:br>
              <a:rPr kern="1">
                <a:latin typeface="Calibri" pitchFamily="2" charset="0"/>
                <a:cs typeface="Calibri" pitchFamily="2" charset="0"/>
              </a:rPr>
            </a:br>
            <a:r>
              <a:rPr kern="1">
                <a:latin typeface="Calibri" pitchFamily="2" charset="0"/>
                <a:cs typeface="Calibri" pitchFamily="2" charset="0"/>
              </a:rPr>
              <a:t>   Fischgericht           = 20 €</a:t>
            </a:r>
          </a:p>
        </p:txBody>
      </p:sp>
      <p:sp>
        <p:nvSpPr>
          <p:cNvPr id="3" name="Ellipse 8"/>
          <p:cNvSpPr>
            <a:extLst>
              <a:ext uri="smNativeData"/>
            </a:extLst>
          </p:cNvSpPr>
          <p:nvPr/>
        </p:nvSpPr>
        <p:spPr>
          <a:xfrm>
            <a:off x="395288" y="188913"/>
            <a:ext cx="3168650" cy="1152525"/>
          </a:xfrm>
          <a:prstGeom prst="ellipse">
            <a:avLst/>
          </a:prstGeom>
          <a:noFill/>
          <a:ln w="25400" cap="flat" cmpd="sng" algn="ctr">
            <a:solidFill>
              <a:schemeClr val="tx1"/>
            </a:solidFill>
            <a:prstDash val="solid"/>
            <a:headEnd type="none" w="med" len="med"/>
            <a:tailEnd type="none" w="med" len="med"/>
          </a:ln>
          <a:effectLst/>
        </p:spPr>
        <p:txBody>
          <a:bodyPr anchor="ctr"/>
          <a:lstStyle/>
          <a:p>
            <a:pPr algn="ctr" defTabSz="449580" fontAlgn="auto">
              <a:spcBef>
                <a:spcPts val="0"/>
              </a:spcBef>
              <a:spcAft>
                <a:spcPts val="0"/>
              </a:spcAft>
              <a:defRPr sz="1800" b="0" i="0" u="none" strike="noStrike" kern="1" spc="0" baseline="0">
                <a:solidFill>
                  <a:srgbClr val="FFFFFF"/>
                </a:solidFill>
                <a:effectLst/>
                <a:latin typeface="Calibri" pitchFamily="2" charset="0"/>
                <a:ea typeface="Calibri" pitchFamily="2" charset="0"/>
                <a:cs typeface="Calibri" pitchFamily="2" charset="0"/>
              </a:defRPr>
            </a:pPr>
            <a:endParaRPr kern="1">
              <a:solidFill>
                <a:srgbClr val="FFFFFF"/>
              </a:solidFill>
              <a:latin typeface="Calibri" pitchFamily="2" charset="0"/>
              <a:cs typeface="Calibri" pitchFamily="2" charset="0"/>
            </a:endParaRPr>
          </a:p>
        </p:txBody>
      </p:sp>
      <p:sp>
        <p:nvSpPr>
          <p:cNvPr id="4" name="Textfeld 9"/>
          <p:cNvSpPr>
            <a:extLst>
              <a:ext uri="smNativeData"/>
            </a:extLst>
          </p:cNvSpPr>
          <p:nvPr/>
        </p:nvSpPr>
        <p:spPr>
          <a:xfrm>
            <a:off x="3492500" y="4076700"/>
            <a:ext cx="2087563" cy="646113"/>
          </a:xfrm>
          <a:prstGeom prst="rect">
            <a:avLst/>
          </a:prstGeom>
          <a:solidFill>
            <a:srgbClr val="FFFFFF"/>
          </a:solidFill>
          <a:ln w="12700" cap="flat" cmpd="sng" algn="ctr">
            <a:noFill/>
            <a:prstDash val="solid"/>
            <a:headEnd type="none" w="med" len="med"/>
            <a:tailEnd type="none" w="med" len="med"/>
          </a:ln>
          <a:effectLst/>
        </p:spPr>
        <p:txBody>
          <a:bodyPr anchor="ctr"/>
          <a:lstStyle/>
          <a:p>
            <a:pPr algn="ctr" defTabSz="449580" fontAlgn="auto">
              <a:spcBef>
                <a:spcPts val="0"/>
              </a:spcBef>
              <a:spcAft>
                <a:spcPts val="0"/>
              </a:spcAft>
              <a:defRPr sz="1800" b="0" i="0" u="none" strike="noStrike" kern="1" spc="0" baseline="0">
                <a:solidFill>
                  <a:schemeClr val="tx1"/>
                </a:solidFill>
                <a:effectLst/>
                <a:latin typeface="Calibri" pitchFamily="2" charset="0"/>
                <a:ea typeface="Calibri" pitchFamily="2" charset="0"/>
                <a:cs typeface="Calibri" pitchFamily="2" charset="0"/>
              </a:defRPr>
            </a:pPr>
            <a:r>
              <a:rPr b="1" kern="1">
                <a:latin typeface="Calibri" pitchFamily="2" charset="0"/>
                <a:cs typeface="Calibri" pitchFamily="2" charset="0"/>
              </a:rPr>
              <a:t>Tauschwert/Preis</a:t>
            </a:r>
            <a:r>
              <a:rPr kern="1">
                <a:latin typeface="Calibri" pitchFamily="2" charset="0"/>
                <a:cs typeface="Calibri" pitchFamily="2" charset="0"/>
              </a:rPr>
              <a:t> z.B. 20 Euro</a:t>
            </a:r>
          </a:p>
        </p:txBody>
      </p:sp>
      <p:sp>
        <p:nvSpPr>
          <p:cNvPr id="5" name="Textfeld 10"/>
          <p:cNvSpPr>
            <a:extLst>
              <a:ext uri="smNativeData"/>
            </a:extLst>
          </p:cNvSpPr>
          <p:nvPr/>
        </p:nvSpPr>
        <p:spPr>
          <a:xfrm>
            <a:off x="250825" y="1763713"/>
            <a:ext cx="3816350" cy="941387"/>
          </a:xfrm>
          <a:prstGeom prst="rect">
            <a:avLst/>
          </a:prstGeom>
          <a:solidFill>
            <a:srgbClr val="FFFFFF">
              <a:alpha val="0"/>
            </a:srgbClr>
          </a:solidFill>
          <a:ln w="25400" cap="flat" cmpd="sng" algn="ctr">
            <a:solidFill>
              <a:schemeClr val="tx1"/>
            </a:solidFill>
            <a:prstDash val="solid"/>
            <a:headEnd type="none" w="med" len="med"/>
            <a:tailEnd type="none" w="med" len="med"/>
          </a:ln>
          <a:effectLst/>
        </p:spPr>
        <p:txBody>
          <a:bodyPr anchor="ctr"/>
          <a:lstStyle/>
          <a:p>
            <a:pPr algn="ctr" defTabSz="449580" fontAlgn="auto">
              <a:spcBef>
                <a:spcPts val="0"/>
              </a:spcBef>
              <a:spcAft>
                <a:spcPts val="0"/>
              </a:spcAft>
              <a:defRPr sz="1800" b="0" i="0" u="none" strike="noStrike" kern="1" spc="0" baseline="0">
                <a:solidFill>
                  <a:schemeClr val="tx1"/>
                </a:solidFill>
                <a:effectLst/>
                <a:latin typeface="Calibri" pitchFamily="2" charset="0"/>
                <a:ea typeface="Calibri" pitchFamily="2" charset="0"/>
                <a:cs typeface="Calibri" pitchFamily="2" charset="0"/>
              </a:defRPr>
            </a:pPr>
            <a:r>
              <a:rPr kern="1">
                <a:latin typeface="Calibri" pitchFamily="2" charset="0"/>
                <a:cs typeface="Calibri" pitchFamily="2" charset="0"/>
              </a:rPr>
              <a:t>Waren produzierende Arbeit</a:t>
            </a:r>
          </a:p>
          <a:p>
            <a:pPr defTabSz="449580" fontAlgn="auto">
              <a:spcBef>
                <a:spcPts val="0"/>
              </a:spcBef>
              <a:spcAft>
                <a:spcPts val="0"/>
              </a:spcAft>
              <a:defRPr sz="1800" b="0" i="0" u="none" strike="noStrike" kern="1" spc="0" baseline="0">
                <a:solidFill>
                  <a:schemeClr val="tx1"/>
                </a:solidFill>
                <a:effectLst/>
                <a:latin typeface="Calibri" pitchFamily="2" charset="0"/>
                <a:ea typeface="Calibri" pitchFamily="2" charset="0"/>
                <a:cs typeface="Calibri" pitchFamily="2" charset="0"/>
              </a:defRPr>
            </a:pPr>
            <a:r>
              <a:rPr b="1" kern="1">
                <a:latin typeface="Calibri" pitchFamily="2" charset="0"/>
                <a:cs typeface="Calibri" pitchFamily="2" charset="0"/>
              </a:rPr>
              <a:t>konkrete Arbeit</a:t>
            </a:r>
            <a:r>
              <a:rPr kern="1">
                <a:latin typeface="Calibri" pitchFamily="2" charset="0"/>
                <a:cs typeface="Calibri" pitchFamily="2" charset="0"/>
              </a:rPr>
              <a:t> x  </a:t>
            </a:r>
            <a:r>
              <a:rPr b="1" kern="1">
                <a:latin typeface="Calibri" pitchFamily="2" charset="0"/>
                <a:cs typeface="Calibri" pitchFamily="2" charset="0"/>
              </a:rPr>
              <a:t>--- abstrakte Arbeit</a:t>
            </a:r>
            <a:br>
              <a:rPr b="1" kern="1">
                <a:latin typeface="Calibri" pitchFamily="2" charset="0"/>
                <a:cs typeface="Calibri" pitchFamily="2" charset="0"/>
              </a:rPr>
            </a:br>
            <a:r>
              <a:rPr kern="1">
                <a:latin typeface="Calibri" pitchFamily="2" charset="0"/>
                <a:cs typeface="Calibri" pitchFamily="2" charset="0"/>
              </a:rPr>
              <a:t>z.B.: Fischen           --- 1 Std. ges. notw.</a:t>
            </a:r>
          </a:p>
        </p:txBody>
      </p:sp>
      <p:sp>
        <p:nvSpPr>
          <p:cNvPr id="6" name="Pfeil nach unten 11"/>
          <p:cNvSpPr>
            <a:extLst>
              <a:ext uri="smNativeData"/>
            </a:extLst>
          </p:cNvSpPr>
          <p:nvPr/>
        </p:nvSpPr>
        <p:spPr>
          <a:xfrm>
            <a:off x="1547813" y="2924175"/>
            <a:ext cx="406400" cy="649288"/>
          </a:xfrm>
          <a:prstGeom prst="downArrow">
            <a:avLst>
              <a:gd name="adj1" fmla="val 50000"/>
              <a:gd name="adj2" fmla="val 50024"/>
            </a:avLst>
          </a:prstGeom>
          <a:noFill/>
          <a:ln w="25400" cap="flat" cmpd="sng" algn="ctr">
            <a:solidFill>
              <a:schemeClr val="tx1"/>
            </a:solidFill>
            <a:prstDash val="solid"/>
            <a:headEnd type="none" w="med" len="med"/>
            <a:tailEnd type="none" w="med" len="med"/>
          </a:ln>
          <a:effectLst/>
        </p:spPr>
        <p:txBody>
          <a:bodyPr anchor="ctr"/>
          <a:lstStyle/>
          <a:p>
            <a:pPr algn="ctr" defTabSz="449580" fontAlgn="auto">
              <a:spcBef>
                <a:spcPts val="0"/>
              </a:spcBef>
              <a:spcAft>
                <a:spcPts val="0"/>
              </a:spcAft>
              <a:defRPr sz="1800" b="0" i="0" u="none" strike="noStrike" kern="1" spc="0" baseline="0">
                <a:solidFill>
                  <a:srgbClr val="FFFFFF"/>
                </a:solidFill>
                <a:effectLst/>
                <a:latin typeface="Calibri" pitchFamily="2" charset="0"/>
                <a:ea typeface="Calibri" pitchFamily="2" charset="0"/>
                <a:cs typeface="Calibri" pitchFamily="2" charset="0"/>
              </a:defRPr>
            </a:pPr>
            <a:endParaRPr kern="1">
              <a:solidFill>
                <a:srgbClr val="FFFFFF"/>
              </a:solidFill>
              <a:latin typeface="Calibri" pitchFamily="2" charset="0"/>
              <a:cs typeface="Calibri" pitchFamily="2" charset="0"/>
            </a:endParaRPr>
          </a:p>
        </p:txBody>
      </p:sp>
      <p:cxnSp>
        <p:nvCxnSpPr>
          <p:cNvPr id="90118" name="Gerade Verbindung mit Pfeil 13"/>
          <p:cNvCxnSpPr>
            <a:cxnSpLocks noChangeShapeType="1"/>
          </p:cNvCxnSpPr>
          <p:nvPr/>
        </p:nvCxnSpPr>
        <p:spPr bwMode="auto">
          <a:xfrm>
            <a:off x="3132138" y="4437063"/>
            <a:ext cx="576262" cy="0"/>
          </a:xfrm>
          <a:prstGeom prst="straightConnector1">
            <a:avLst/>
          </a:prstGeom>
          <a:noFill/>
          <a:ln w="25400" algn="ctr">
            <a:solidFill>
              <a:schemeClr val="tx1"/>
            </a:solidFill>
            <a:round/>
            <a:headEnd/>
            <a:tailEnd type="arrow" w="med" len="med"/>
          </a:ln>
        </p:spPr>
      </p:cxnSp>
      <p:cxnSp>
        <p:nvCxnSpPr>
          <p:cNvPr id="90119" name="Gerade Verbindung mit Pfeil 14"/>
          <p:cNvCxnSpPr>
            <a:cxnSpLocks noChangeShapeType="1"/>
          </p:cNvCxnSpPr>
          <p:nvPr/>
        </p:nvCxnSpPr>
        <p:spPr bwMode="auto">
          <a:xfrm flipH="1">
            <a:off x="5364163" y="4437063"/>
            <a:ext cx="576262" cy="0"/>
          </a:xfrm>
          <a:prstGeom prst="straightConnector1">
            <a:avLst/>
          </a:prstGeom>
          <a:noFill/>
          <a:ln w="25400" algn="ctr">
            <a:solidFill>
              <a:schemeClr val="tx1"/>
            </a:solidFill>
            <a:round/>
            <a:headEnd/>
            <a:tailEnd type="arrow" w="med" len="med"/>
          </a:ln>
        </p:spPr>
      </p:cxnSp>
      <p:sp>
        <p:nvSpPr>
          <p:cNvPr id="9" name="Textfeld 18"/>
          <p:cNvSpPr>
            <a:extLst>
              <a:ext uri="smNativeData"/>
            </a:extLst>
          </p:cNvSpPr>
          <p:nvPr/>
        </p:nvSpPr>
        <p:spPr>
          <a:xfrm>
            <a:off x="5076825" y="1763713"/>
            <a:ext cx="3816350" cy="941387"/>
          </a:xfrm>
          <a:prstGeom prst="rect">
            <a:avLst/>
          </a:prstGeom>
          <a:solidFill>
            <a:srgbClr val="FFFFFF">
              <a:alpha val="0"/>
            </a:srgbClr>
          </a:solidFill>
          <a:ln w="25400" cap="flat" cmpd="sng" algn="ctr">
            <a:solidFill>
              <a:schemeClr val="tx1"/>
            </a:solidFill>
            <a:prstDash val="solid"/>
            <a:headEnd type="none" w="med" len="med"/>
            <a:tailEnd type="none" w="med" len="med"/>
          </a:ln>
          <a:effectLst/>
        </p:spPr>
        <p:txBody>
          <a:bodyPr anchor="ctr"/>
          <a:lstStyle/>
          <a:p>
            <a:pPr algn="ctr" defTabSz="449580" fontAlgn="auto">
              <a:spcBef>
                <a:spcPts val="0"/>
              </a:spcBef>
              <a:spcAft>
                <a:spcPts val="0"/>
              </a:spcAft>
              <a:defRPr sz="1800" b="0" i="0" u="none" strike="noStrike" kern="1" spc="0" baseline="0">
                <a:solidFill>
                  <a:schemeClr val="tx1"/>
                </a:solidFill>
                <a:effectLst/>
                <a:latin typeface="Calibri" pitchFamily="2" charset="0"/>
                <a:ea typeface="Calibri" pitchFamily="2" charset="0"/>
                <a:cs typeface="Calibri" pitchFamily="2" charset="0"/>
              </a:defRPr>
            </a:pPr>
            <a:r>
              <a:rPr kern="1">
                <a:latin typeface="Calibri" pitchFamily="2" charset="0"/>
                <a:cs typeface="Calibri" pitchFamily="2" charset="0"/>
              </a:rPr>
              <a:t>Waren produzierende Arbeit</a:t>
            </a:r>
          </a:p>
          <a:p>
            <a:pPr defTabSz="449580" fontAlgn="auto">
              <a:spcBef>
                <a:spcPts val="0"/>
              </a:spcBef>
              <a:spcAft>
                <a:spcPts val="0"/>
              </a:spcAft>
              <a:defRPr sz="1800" b="0" i="0" u="none" strike="noStrike" kern="1" spc="0" baseline="0">
                <a:solidFill>
                  <a:schemeClr val="tx1"/>
                </a:solidFill>
                <a:effectLst/>
                <a:latin typeface="Calibri" pitchFamily="2" charset="0"/>
                <a:ea typeface="Calibri" pitchFamily="2" charset="0"/>
                <a:cs typeface="Calibri" pitchFamily="2" charset="0"/>
              </a:defRPr>
            </a:pPr>
            <a:r>
              <a:rPr b="1" kern="1">
                <a:latin typeface="Calibri" pitchFamily="2" charset="0"/>
                <a:cs typeface="Calibri" pitchFamily="2" charset="0"/>
              </a:rPr>
              <a:t>konkrete Arbeit</a:t>
            </a:r>
            <a:r>
              <a:rPr kern="1">
                <a:latin typeface="Calibri" pitchFamily="2" charset="0"/>
                <a:cs typeface="Calibri" pitchFamily="2" charset="0"/>
              </a:rPr>
              <a:t> y  </a:t>
            </a:r>
            <a:r>
              <a:rPr b="1" kern="1">
                <a:latin typeface="Calibri" pitchFamily="2" charset="0"/>
                <a:cs typeface="Calibri" pitchFamily="2" charset="0"/>
              </a:rPr>
              <a:t>--- abstrakte Arbeit</a:t>
            </a:r>
            <a:br>
              <a:rPr b="1" kern="1">
                <a:latin typeface="Calibri" pitchFamily="2" charset="0"/>
                <a:cs typeface="Calibri" pitchFamily="2" charset="0"/>
              </a:rPr>
            </a:br>
            <a:r>
              <a:rPr kern="1">
                <a:latin typeface="Calibri" pitchFamily="2" charset="0"/>
                <a:cs typeface="Calibri" pitchFamily="2" charset="0"/>
              </a:rPr>
              <a:t>z.B.: Hut machen  --- 1 Std. ges. notw.</a:t>
            </a:r>
          </a:p>
        </p:txBody>
      </p:sp>
      <p:sp>
        <p:nvSpPr>
          <p:cNvPr id="10" name="Ellipse 23"/>
          <p:cNvSpPr>
            <a:extLst>
              <a:ext uri="smNativeData"/>
            </a:extLst>
          </p:cNvSpPr>
          <p:nvPr/>
        </p:nvSpPr>
        <p:spPr>
          <a:xfrm>
            <a:off x="6011863" y="3716338"/>
            <a:ext cx="2736850" cy="1800225"/>
          </a:xfrm>
          <a:prstGeom prst="ellipse">
            <a:avLst/>
          </a:prstGeom>
          <a:noFill/>
          <a:ln w="25400" cap="flat" cmpd="sng" algn="ctr">
            <a:solidFill>
              <a:schemeClr val="tx1"/>
            </a:solidFill>
            <a:prstDash val="solid"/>
            <a:headEnd type="none" w="med" len="med"/>
            <a:tailEnd type="none" w="med" len="med"/>
          </a:ln>
          <a:effectLst/>
        </p:spPr>
        <p:txBody>
          <a:bodyPr anchor="ctr"/>
          <a:lstStyle/>
          <a:p>
            <a:pPr algn="ctr" defTabSz="449580" fontAlgn="auto">
              <a:spcBef>
                <a:spcPts val="0"/>
              </a:spcBef>
              <a:spcAft>
                <a:spcPts val="0"/>
              </a:spcAft>
              <a:defRPr sz="1800" b="0" i="0" u="none" strike="noStrike" kern="1" spc="0" baseline="0">
                <a:solidFill>
                  <a:srgbClr val="FFFFFF"/>
                </a:solidFill>
                <a:effectLst/>
                <a:latin typeface="Calibri" pitchFamily="2" charset="0"/>
                <a:ea typeface="Calibri" pitchFamily="2" charset="0"/>
                <a:cs typeface="Calibri" pitchFamily="2" charset="0"/>
              </a:defRPr>
            </a:pPr>
            <a:endParaRPr kern="1">
              <a:solidFill>
                <a:srgbClr val="FFFFFF"/>
              </a:solidFill>
              <a:latin typeface="Calibri" pitchFamily="2" charset="0"/>
              <a:cs typeface="Calibri" pitchFamily="2" charset="0"/>
            </a:endParaRPr>
          </a:p>
        </p:txBody>
      </p:sp>
      <p:sp>
        <p:nvSpPr>
          <p:cNvPr id="11" name="Textfeld 24"/>
          <p:cNvSpPr>
            <a:extLst>
              <a:ext uri="smNativeData"/>
            </a:extLst>
          </p:cNvSpPr>
          <p:nvPr/>
        </p:nvSpPr>
        <p:spPr>
          <a:xfrm>
            <a:off x="6011863" y="3933825"/>
            <a:ext cx="2736850" cy="1200150"/>
          </a:xfrm>
          <a:prstGeom prst="rect">
            <a:avLst/>
          </a:prstGeom>
          <a:solidFill>
            <a:srgbClr val="FFFFFF">
              <a:alpha val="0"/>
            </a:srgbClr>
          </a:solidFill>
          <a:ln w="12700" cap="flat" cmpd="sng" algn="ctr">
            <a:noFill/>
            <a:prstDash val="solid"/>
            <a:headEnd type="none" w="med" len="med"/>
            <a:tailEnd type="none" w="med" len="med"/>
          </a:ln>
          <a:effectLst/>
        </p:spPr>
        <p:txBody>
          <a:bodyPr anchor="ctr"/>
          <a:lstStyle/>
          <a:p>
            <a:pPr algn="ctr" defTabSz="449580" fontAlgn="auto">
              <a:spcBef>
                <a:spcPts val="0"/>
              </a:spcBef>
              <a:spcAft>
                <a:spcPts val="0"/>
              </a:spcAft>
              <a:defRPr sz="1800" b="0" i="0" u="none" strike="noStrike" kern="1" spc="0" baseline="0">
                <a:solidFill>
                  <a:schemeClr val="tx1"/>
                </a:solidFill>
                <a:effectLst/>
                <a:latin typeface="Calibri" pitchFamily="2" charset="0"/>
                <a:ea typeface="Calibri" pitchFamily="2" charset="0"/>
                <a:cs typeface="Calibri" pitchFamily="2" charset="0"/>
              </a:defRPr>
            </a:pPr>
            <a:r>
              <a:rPr kern="1">
                <a:latin typeface="Calibri" pitchFamily="2" charset="0"/>
                <a:cs typeface="Calibri" pitchFamily="2" charset="0"/>
              </a:rPr>
              <a:t>Ware Y, z.B. 1 Hut</a:t>
            </a:r>
          </a:p>
          <a:p>
            <a:pPr defTabSz="449580" fontAlgn="auto">
              <a:spcBef>
                <a:spcPts val="0"/>
              </a:spcBef>
              <a:spcAft>
                <a:spcPts val="0"/>
              </a:spcAft>
              <a:defRPr sz="1800" b="0" i="0" u="none" strike="noStrike" kern="1" spc="0" baseline="0">
                <a:solidFill>
                  <a:schemeClr val="tx1"/>
                </a:solidFill>
                <a:effectLst/>
                <a:latin typeface="Calibri" pitchFamily="2" charset="0"/>
                <a:ea typeface="Calibri" pitchFamily="2" charset="0"/>
                <a:cs typeface="Calibri" pitchFamily="2" charset="0"/>
              </a:defRPr>
            </a:pPr>
            <a:r>
              <a:rPr b="1" kern="1">
                <a:latin typeface="Calibri" pitchFamily="2" charset="0"/>
                <a:cs typeface="Calibri" pitchFamily="2" charset="0"/>
              </a:rPr>
              <a:t>Gebrauchswert  ----- Wert</a:t>
            </a:r>
            <a:br>
              <a:rPr b="1" kern="1">
                <a:latin typeface="Calibri" pitchFamily="2" charset="0"/>
                <a:cs typeface="Calibri" pitchFamily="2" charset="0"/>
              </a:rPr>
            </a:br>
            <a:r>
              <a:rPr kern="1">
                <a:latin typeface="Calibri" pitchFamily="2" charset="0"/>
                <a:cs typeface="Calibri" pitchFamily="2" charset="0"/>
              </a:rPr>
              <a:t>z.B.: Tragbar    ----  1 Std. A.</a:t>
            </a:r>
            <a:br>
              <a:rPr kern="1">
                <a:latin typeface="Calibri" pitchFamily="2" charset="0"/>
                <a:cs typeface="Calibri" pitchFamily="2" charset="0"/>
              </a:rPr>
            </a:br>
            <a:r>
              <a:rPr kern="1">
                <a:latin typeface="Calibri" pitchFamily="2" charset="0"/>
                <a:cs typeface="Calibri" pitchFamily="2" charset="0"/>
              </a:rPr>
              <a:t>       als Hut               = 20 €</a:t>
            </a:r>
          </a:p>
        </p:txBody>
      </p:sp>
      <p:sp>
        <p:nvSpPr>
          <p:cNvPr id="12" name="Textfeld 26"/>
          <p:cNvSpPr>
            <a:extLst>
              <a:ext uri="smNativeData"/>
            </a:extLst>
          </p:cNvSpPr>
          <p:nvPr/>
        </p:nvSpPr>
        <p:spPr>
          <a:xfrm>
            <a:off x="395288" y="6099175"/>
            <a:ext cx="2592387" cy="646113"/>
          </a:xfrm>
          <a:prstGeom prst="rect">
            <a:avLst/>
          </a:prstGeom>
          <a:solidFill>
            <a:srgbClr val="FFFFFF">
              <a:alpha val="0"/>
            </a:srgbClr>
          </a:solidFill>
          <a:ln w="25400" cap="flat" cmpd="sng" algn="ctr">
            <a:solidFill>
              <a:schemeClr val="tx1"/>
            </a:solidFill>
            <a:prstDash val="solid"/>
            <a:headEnd type="none" w="med" len="med"/>
            <a:tailEnd type="none" w="med" len="med"/>
          </a:ln>
          <a:effectLst/>
        </p:spPr>
        <p:txBody>
          <a:bodyPr anchor="ctr"/>
          <a:lstStyle/>
          <a:p>
            <a:pPr algn="ctr" defTabSz="449580" fontAlgn="auto">
              <a:spcBef>
                <a:spcPts val="0"/>
              </a:spcBef>
              <a:spcAft>
                <a:spcPts val="0"/>
              </a:spcAft>
              <a:defRPr sz="1800" b="0" i="0" u="none" strike="noStrike" kern="1" spc="0" baseline="0">
                <a:solidFill>
                  <a:schemeClr val="tx1"/>
                </a:solidFill>
                <a:effectLst/>
                <a:latin typeface="Calibri" pitchFamily="2" charset="0"/>
                <a:ea typeface="Calibri" pitchFamily="2" charset="0"/>
                <a:cs typeface="Calibri" pitchFamily="2" charset="0"/>
              </a:defRPr>
            </a:pPr>
            <a:r>
              <a:rPr kern="1">
                <a:latin typeface="Calibri" pitchFamily="2" charset="0"/>
                <a:cs typeface="Calibri" pitchFamily="2" charset="0"/>
              </a:rPr>
              <a:t>Bedürfnisbefriedigung Y</a:t>
            </a:r>
            <a:br>
              <a:rPr kern="1">
                <a:latin typeface="Calibri" pitchFamily="2" charset="0"/>
                <a:cs typeface="Calibri" pitchFamily="2" charset="0"/>
              </a:rPr>
            </a:br>
            <a:r>
              <a:rPr kern="1">
                <a:latin typeface="Calibri" pitchFamily="2" charset="0"/>
                <a:cs typeface="Calibri" pitchFamily="2" charset="0"/>
              </a:rPr>
              <a:t>z.B. Hut tragen</a:t>
            </a:r>
          </a:p>
        </p:txBody>
      </p:sp>
      <p:sp>
        <p:nvSpPr>
          <p:cNvPr id="13" name="Textfeld 27"/>
          <p:cNvSpPr>
            <a:extLst>
              <a:ext uri="smNativeData"/>
            </a:extLst>
          </p:cNvSpPr>
          <p:nvPr/>
        </p:nvSpPr>
        <p:spPr>
          <a:xfrm>
            <a:off x="6156325" y="6102350"/>
            <a:ext cx="2592388" cy="646113"/>
          </a:xfrm>
          <a:prstGeom prst="rect">
            <a:avLst/>
          </a:prstGeom>
          <a:solidFill>
            <a:srgbClr val="FFFFFF">
              <a:alpha val="0"/>
            </a:srgbClr>
          </a:solidFill>
          <a:ln w="25400" cap="flat" cmpd="sng" algn="ctr">
            <a:solidFill>
              <a:schemeClr val="tx1"/>
            </a:solidFill>
            <a:prstDash val="solid"/>
            <a:headEnd type="none" w="med" len="med"/>
            <a:tailEnd type="none" w="med" len="med"/>
          </a:ln>
          <a:effectLst/>
        </p:spPr>
        <p:txBody>
          <a:bodyPr anchor="ctr"/>
          <a:lstStyle/>
          <a:p>
            <a:pPr algn="ctr" defTabSz="449580" fontAlgn="auto">
              <a:spcBef>
                <a:spcPts val="0"/>
              </a:spcBef>
              <a:spcAft>
                <a:spcPts val="0"/>
              </a:spcAft>
              <a:defRPr sz="1800" b="0" i="0" u="none" strike="noStrike" kern="1" spc="0" baseline="0">
                <a:solidFill>
                  <a:schemeClr val="tx1"/>
                </a:solidFill>
                <a:effectLst/>
                <a:latin typeface="Calibri" pitchFamily="2" charset="0"/>
                <a:ea typeface="Calibri" pitchFamily="2" charset="0"/>
                <a:cs typeface="Calibri" pitchFamily="2" charset="0"/>
              </a:defRPr>
            </a:pPr>
            <a:r>
              <a:rPr kern="1">
                <a:latin typeface="Calibri" pitchFamily="2" charset="0"/>
                <a:cs typeface="Calibri" pitchFamily="2" charset="0"/>
              </a:rPr>
              <a:t> Bedürfnisbefriedigung X</a:t>
            </a:r>
            <a:br>
              <a:rPr kern="1">
                <a:latin typeface="Calibri" pitchFamily="2" charset="0"/>
                <a:cs typeface="Calibri" pitchFamily="2" charset="0"/>
              </a:rPr>
            </a:br>
            <a:r>
              <a:rPr kern="1">
                <a:latin typeface="Calibri" pitchFamily="2" charset="0"/>
                <a:cs typeface="Calibri" pitchFamily="2" charset="0"/>
              </a:rPr>
              <a:t> z.B. Fisch essen</a:t>
            </a:r>
          </a:p>
        </p:txBody>
      </p:sp>
      <p:sp>
        <p:nvSpPr>
          <p:cNvPr id="14" name="Pfeil nach unten 28"/>
          <p:cNvSpPr>
            <a:extLst>
              <a:ext uri="smNativeData"/>
            </a:extLst>
          </p:cNvSpPr>
          <p:nvPr/>
        </p:nvSpPr>
        <p:spPr>
          <a:xfrm>
            <a:off x="7235825" y="2852738"/>
            <a:ext cx="406400" cy="720725"/>
          </a:xfrm>
          <a:prstGeom prst="downArrow">
            <a:avLst>
              <a:gd name="adj1" fmla="val 50000"/>
              <a:gd name="adj2" fmla="val 50000"/>
            </a:avLst>
          </a:prstGeom>
          <a:noFill/>
          <a:ln w="25400" cap="flat" cmpd="sng" algn="ctr">
            <a:solidFill>
              <a:schemeClr val="tx1"/>
            </a:solidFill>
            <a:prstDash val="solid"/>
            <a:headEnd type="none" w="med" len="med"/>
            <a:tailEnd type="none" w="med" len="med"/>
          </a:ln>
          <a:effectLst/>
        </p:spPr>
        <p:txBody>
          <a:bodyPr anchor="ctr"/>
          <a:lstStyle/>
          <a:p>
            <a:pPr algn="ctr" defTabSz="449580" fontAlgn="auto">
              <a:spcBef>
                <a:spcPts val="0"/>
              </a:spcBef>
              <a:spcAft>
                <a:spcPts val="0"/>
              </a:spcAft>
              <a:defRPr sz="1800" b="0" i="0" u="none" strike="noStrike" kern="1" spc="0" baseline="0">
                <a:solidFill>
                  <a:srgbClr val="FFFFFF"/>
                </a:solidFill>
                <a:effectLst/>
                <a:latin typeface="Calibri" pitchFamily="2" charset="0"/>
                <a:ea typeface="Calibri" pitchFamily="2" charset="0"/>
                <a:cs typeface="Calibri" pitchFamily="2" charset="0"/>
              </a:defRPr>
            </a:pPr>
            <a:endParaRPr kern="1">
              <a:solidFill>
                <a:srgbClr val="FFFFFF"/>
              </a:solidFill>
              <a:latin typeface="Calibri" pitchFamily="2" charset="0"/>
              <a:cs typeface="Calibri" pitchFamily="2" charset="0"/>
            </a:endParaRPr>
          </a:p>
        </p:txBody>
      </p:sp>
      <p:sp>
        <p:nvSpPr>
          <p:cNvPr id="15" name="Pfeil nach unten 29"/>
          <p:cNvSpPr>
            <a:extLst>
              <a:ext uri="smNativeData"/>
            </a:extLst>
          </p:cNvSpPr>
          <p:nvPr/>
        </p:nvSpPr>
        <p:spPr>
          <a:xfrm>
            <a:off x="1547813" y="5661025"/>
            <a:ext cx="406400" cy="431800"/>
          </a:xfrm>
          <a:prstGeom prst="downArrow">
            <a:avLst>
              <a:gd name="adj1" fmla="val 50000"/>
              <a:gd name="adj2" fmla="val 50000"/>
            </a:avLst>
          </a:prstGeom>
          <a:noFill/>
          <a:ln w="25400" cap="flat" cmpd="sng" algn="ctr">
            <a:solidFill>
              <a:schemeClr val="tx1"/>
            </a:solidFill>
            <a:prstDash val="solid"/>
            <a:headEnd type="none" w="med" len="med"/>
            <a:tailEnd type="none" w="med" len="med"/>
          </a:ln>
          <a:effectLst/>
        </p:spPr>
        <p:txBody>
          <a:bodyPr anchor="ctr"/>
          <a:lstStyle/>
          <a:p>
            <a:pPr algn="ctr" defTabSz="449580" fontAlgn="auto">
              <a:spcBef>
                <a:spcPts val="0"/>
              </a:spcBef>
              <a:spcAft>
                <a:spcPts val="0"/>
              </a:spcAft>
              <a:defRPr sz="1800" b="0" i="0" u="none" strike="noStrike" kern="1" spc="0" baseline="0">
                <a:solidFill>
                  <a:srgbClr val="FFFFFF"/>
                </a:solidFill>
                <a:effectLst/>
                <a:latin typeface="Calibri" pitchFamily="2" charset="0"/>
                <a:ea typeface="Calibri" pitchFamily="2" charset="0"/>
                <a:cs typeface="Calibri" pitchFamily="2" charset="0"/>
              </a:defRPr>
            </a:pPr>
            <a:endParaRPr kern="1">
              <a:solidFill>
                <a:srgbClr val="FFFFFF"/>
              </a:solidFill>
              <a:latin typeface="Calibri" pitchFamily="2" charset="0"/>
              <a:cs typeface="Calibri" pitchFamily="2" charset="0"/>
            </a:endParaRPr>
          </a:p>
        </p:txBody>
      </p:sp>
      <p:sp>
        <p:nvSpPr>
          <p:cNvPr id="16" name="Pfeil nach unten 30"/>
          <p:cNvSpPr>
            <a:extLst>
              <a:ext uri="smNativeData"/>
            </a:extLst>
          </p:cNvSpPr>
          <p:nvPr/>
        </p:nvSpPr>
        <p:spPr>
          <a:xfrm>
            <a:off x="7235825" y="5661025"/>
            <a:ext cx="406400" cy="431800"/>
          </a:xfrm>
          <a:prstGeom prst="downArrow">
            <a:avLst>
              <a:gd name="adj1" fmla="val 50000"/>
              <a:gd name="adj2" fmla="val 50000"/>
            </a:avLst>
          </a:prstGeom>
          <a:noFill/>
          <a:ln w="25400" cap="flat" cmpd="sng" algn="ctr">
            <a:solidFill>
              <a:schemeClr val="tx1"/>
            </a:solidFill>
            <a:prstDash val="solid"/>
            <a:headEnd type="none" w="med" len="med"/>
            <a:tailEnd type="none" w="med" len="med"/>
          </a:ln>
          <a:effectLst/>
        </p:spPr>
        <p:txBody>
          <a:bodyPr anchor="ctr"/>
          <a:lstStyle/>
          <a:p>
            <a:pPr algn="ctr" defTabSz="449580" fontAlgn="auto">
              <a:spcBef>
                <a:spcPts val="0"/>
              </a:spcBef>
              <a:spcAft>
                <a:spcPts val="0"/>
              </a:spcAft>
              <a:defRPr sz="1800" b="0" i="0" u="none" strike="noStrike" kern="1" spc="0" baseline="0">
                <a:solidFill>
                  <a:srgbClr val="FFFFFF"/>
                </a:solidFill>
                <a:effectLst/>
                <a:latin typeface="Calibri" pitchFamily="2" charset="0"/>
                <a:ea typeface="Calibri" pitchFamily="2" charset="0"/>
                <a:cs typeface="Calibri" pitchFamily="2" charset="0"/>
              </a:defRPr>
            </a:pPr>
            <a:endParaRPr kern="1">
              <a:solidFill>
                <a:srgbClr val="FFFFFF"/>
              </a:solidFill>
              <a:latin typeface="Calibri" pitchFamily="2" charset="0"/>
              <a:cs typeface="Calibri" pitchFamily="2" charset="0"/>
            </a:endParaRPr>
          </a:p>
        </p:txBody>
      </p:sp>
      <p:sp>
        <p:nvSpPr>
          <p:cNvPr id="17" name="Textfeld 31"/>
          <p:cNvSpPr>
            <a:extLst>
              <a:ext uri="smNativeData"/>
            </a:extLst>
          </p:cNvSpPr>
          <p:nvPr/>
        </p:nvSpPr>
        <p:spPr>
          <a:xfrm>
            <a:off x="611188" y="260350"/>
            <a:ext cx="2663825" cy="923925"/>
          </a:xfrm>
          <a:prstGeom prst="rect">
            <a:avLst/>
          </a:prstGeom>
          <a:solidFill>
            <a:srgbClr val="FFFFFF">
              <a:alpha val="0"/>
            </a:srgbClr>
          </a:solidFill>
          <a:ln w="12700" cap="flat" cmpd="sng" algn="ctr">
            <a:noFill/>
            <a:prstDash val="solid"/>
            <a:headEnd type="none" w="med" len="med"/>
            <a:tailEnd type="none" w="med" len="med"/>
          </a:ln>
          <a:effectLst/>
        </p:spPr>
        <p:txBody>
          <a:bodyPr anchor="ctr"/>
          <a:lstStyle/>
          <a:p>
            <a:pPr algn="ctr" defTabSz="449580" fontAlgn="auto">
              <a:spcBef>
                <a:spcPts val="0"/>
              </a:spcBef>
              <a:spcAft>
                <a:spcPts val="0"/>
              </a:spcAft>
              <a:defRPr sz="1800" b="0" i="0" u="none" strike="noStrike" kern="1" spc="0" baseline="0">
                <a:solidFill>
                  <a:schemeClr val="tx1"/>
                </a:solidFill>
                <a:effectLst/>
                <a:latin typeface="Calibri" pitchFamily="2" charset="0"/>
                <a:ea typeface="Calibri" pitchFamily="2" charset="0"/>
                <a:cs typeface="Calibri" pitchFamily="2" charset="0"/>
              </a:defRPr>
            </a:pPr>
            <a:r>
              <a:rPr kern="1">
                <a:latin typeface="Calibri" pitchFamily="2" charset="0"/>
                <a:cs typeface="Calibri" pitchFamily="2" charset="0"/>
              </a:rPr>
              <a:t>Subjekt A</a:t>
            </a:r>
          </a:p>
          <a:p>
            <a:pPr defTabSz="449580" fontAlgn="auto">
              <a:spcBef>
                <a:spcPts val="0"/>
              </a:spcBef>
              <a:spcAft>
                <a:spcPts val="0"/>
              </a:spcAft>
              <a:defRPr sz="1800" b="0" i="0" u="none" strike="noStrike" kern="1" spc="0" baseline="0">
                <a:solidFill>
                  <a:schemeClr val="tx1"/>
                </a:solidFill>
                <a:effectLst/>
                <a:latin typeface="Calibri" pitchFamily="2" charset="0"/>
                <a:ea typeface="Calibri" pitchFamily="2" charset="0"/>
                <a:cs typeface="Calibri" pitchFamily="2" charset="0"/>
              </a:defRPr>
            </a:pPr>
            <a:r>
              <a:rPr kern="1">
                <a:latin typeface="Calibri" pitchFamily="2" charset="0"/>
                <a:cs typeface="Calibri" pitchFamily="2" charset="0"/>
              </a:rPr>
              <a:t>Bedürfnis Y: Hut tragen</a:t>
            </a:r>
            <a:br>
              <a:rPr kern="1">
                <a:latin typeface="Calibri" pitchFamily="2" charset="0"/>
                <a:cs typeface="Calibri" pitchFamily="2" charset="0"/>
              </a:rPr>
            </a:br>
            <a:r>
              <a:rPr kern="1">
                <a:latin typeface="Calibri" pitchFamily="2" charset="0"/>
                <a:cs typeface="Calibri" pitchFamily="2" charset="0"/>
              </a:rPr>
              <a:t>Arbeitsfähigkeit X: Fischen</a:t>
            </a:r>
          </a:p>
        </p:txBody>
      </p:sp>
      <p:sp>
        <p:nvSpPr>
          <p:cNvPr id="18" name="Textfeld 32"/>
          <p:cNvSpPr>
            <a:extLst>
              <a:ext uri="smNativeData"/>
            </a:extLst>
          </p:cNvSpPr>
          <p:nvPr/>
        </p:nvSpPr>
        <p:spPr>
          <a:xfrm>
            <a:off x="5651500" y="219075"/>
            <a:ext cx="3097213" cy="923925"/>
          </a:xfrm>
          <a:prstGeom prst="rect">
            <a:avLst/>
          </a:prstGeom>
          <a:solidFill>
            <a:srgbClr val="FFFFFF">
              <a:alpha val="0"/>
            </a:srgbClr>
          </a:solidFill>
          <a:ln w="12700" cap="flat" cmpd="sng" algn="ctr">
            <a:noFill/>
            <a:prstDash val="solid"/>
            <a:headEnd type="none" w="med" len="med"/>
            <a:tailEnd type="none" w="med" len="med"/>
          </a:ln>
          <a:effectLst/>
        </p:spPr>
        <p:txBody>
          <a:bodyPr anchor="ctr"/>
          <a:lstStyle/>
          <a:p>
            <a:pPr algn="ctr" defTabSz="449580" fontAlgn="auto">
              <a:spcBef>
                <a:spcPts val="0"/>
              </a:spcBef>
              <a:spcAft>
                <a:spcPts val="0"/>
              </a:spcAft>
              <a:defRPr sz="1800" b="0" i="0" u="none" strike="noStrike" kern="1" spc="0" baseline="0">
                <a:solidFill>
                  <a:schemeClr val="tx1"/>
                </a:solidFill>
                <a:effectLst/>
                <a:latin typeface="Calibri" pitchFamily="2" charset="0"/>
                <a:ea typeface="Calibri" pitchFamily="2" charset="0"/>
                <a:cs typeface="Calibri" pitchFamily="2" charset="0"/>
              </a:defRPr>
            </a:pPr>
            <a:r>
              <a:rPr kern="1">
                <a:latin typeface="Calibri" pitchFamily="2" charset="0"/>
                <a:cs typeface="Calibri" pitchFamily="2" charset="0"/>
              </a:rPr>
              <a:t>Subjekt B</a:t>
            </a:r>
          </a:p>
          <a:p>
            <a:pPr defTabSz="449580" fontAlgn="auto">
              <a:spcBef>
                <a:spcPts val="0"/>
              </a:spcBef>
              <a:spcAft>
                <a:spcPts val="0"/>
              </a:spcAft>
              <a:defRPr sz="1800" b="0" i="0" u="none" strike="noStrike" kern="1" spc="0" baseline="0">
                <a:solidFill>
                  <a:schemeClr val="tx1"/>
                </a:solidFill>
                <a:effectLst/>
                <a:latin typeface="Calibri" pitchFamily="2" charset="0"/>
                <a:ea typeface="Calibri" pitchFamily="2" charset="0"/>
                <a:cs typeface="Calibri" pitchFamily="2" charset="0"/>
              </a:defRPr>
            </a:pPr>
            <a:r>
              <a:rPr kern="1">
                <a:latin typeface="Calibri" pitchFamily="2" charset="0"/>
                <a:cs typeface="Calibri" pitchFamily="2" charset="0"/>
              </a:rPr>
              <a:t>Bedürfnis X: Fisch essen</a:t>
            </a:r>
            <a:br>
              <a:rPr kern="1">
                <a:latin typeface="Calibri" pitchFamily="2" charset="0"/>
                <a:cs typeface="Calibri" pitchFamily="2" charset="0"/>
              </a:rPr>
            </a:br>
            <a:r>
              <a:rPr kern="1">
                <a:latin typeface="Calibri" pitchFamily="2" charset="0"/>
                <a:cs typeface="Calibri" pitchFamily="2" charset="0"/>
              </a:rPr>
              <a:t>Arbeitsfähigkeit Y: Hut machen</a:t>
            </a:r>
          </a:p>
        </p:txBody>
      </p:sp>
      <p:sp>
        <p:nvSpPr>
          <p:cNvPr id="19" name="Ellipse 33"/>
          <p:cNvSpPr>
            <a:extLst>
              <a:ext uri="smNativeData"/>
            </a:extLst>
          </p:cNvSpPr>
          <p:nvPr/>
        </p:nvSpPr>
        <p:spPr>
          <a:xfrm>
            <a:off x="323850" y="3716338"/>
            <a:ext cx="2735263" cy="1800225"/>
          </a:xfrm>
          <a:prstGeom prst="ellipse">
            <a:avLst/>
          </a:prstGeom>
          <a:noFill/>
          <a:ln w="25400" cap="flat" cmpd="sng" algn="ctr">
            <a:solidFill>
              <a:schemeClr val="tx1"/>
            </a:solidFill>
            <a:prstDash val="solid"/>
            <a:headEnd type="none" w="med" len="med"/>
            <a:tailEnd type="none" w="med" len="med"/>
          </a:ln>
          <a:effectLst/>
        </p:spPr>
        <p:txBody>
          <a:bodyPr anchor="ctr"/>
          <a:lstStyle/>
          <a:p>
            <a:pPr algn="ctr" defTabSz="449580" fontAlgn="auto">
              <a:spcBef>
                <a:spcPts val="0"/>
              </a:spcBef>
              <a:spcAft>
                <a:spcPts val="0"/>
              </a:spcAft>
              <a:defRPr sz="1800" b="0" i="0" u="none" strike="noStrike" kern="1" spc="0" baseline="0">
                <a:solidFill>
                  <a:srgbClr val="FFFFFF"/>
                </a:solidFill>
                <a:effectLst/>
                <a:latin typeface="Calibri" pitchFamily="2" charset="0"/>
                <a:ea typeface="Calibri" pitchFamily="2" charset="0"/>
                <a:cs typeface="Calibri" pitchFamily="2" charset="0"/>
              </a:defRPr>
            </a:pPr>
            <a:endParaRPr kern="1">
              <a:solidFill>
                <a:srgbClr val="FFFFFF"/>
              </a:solidFill>
              <a:latin typeface="Calibri" pitchFamily="2" charset="0"/>
              <a:cs typeface="Calibri" pitchFamily="2" charset="0"/>
            </a:endParaRPr>
          </a:p>
        </p:txBody>
      </p:sp>
      <p:sp>
        <p:nvSpPr>
          <p:cNvPr id="20" name="Ellipse 34"/>
          <p:cNvSpPr>
            <a:extLst>
              <a:ext uri="smNativeData"/>
            </a:extLst>
          </p:cNvSpPr>
          <p:nvPr/>
        </p:nvSpPr>
        <p:spPr>
          <a:xfrm>
            <a:off x="5580063" y="188913"/>
            <a:ext cx="3240087" cy="1152525"/>
          </a:xfrm>
          <a:prstGeom prst="ellipse">
            <a:avLst/>
          </a:prstGeom>
          <a:noFill/>
          <a:ln w="25400" cap="flat" cmpd="sng" algn="ctr">
            <a:solidFill>
              <a:schemeClr val="tx1"/>
            </a:solidFill>
            <a:prstDash val="solid"/>
            <a:headEnd type="none" w="med" len="med"/>
            <a:tailEnd type="none" w="med" len="med"/>
          </a:ln>
          <a:effectLst/>
        </p:spPr>
        <p:txBody>
          <a:bodyPr anchor="ctr"/>
          <a:lstStyle/>
          <a:p>
            <a:pPr algn="ctr" defTabSz="449580" fontAlgn="auto">
              <a:spcBef>
                <a:spcPts val="0"/>
              </a:spcBef>
              <a:spcAft>
                <a:spcPts val="0"/>
              </a:spcAft>
              <a:defRPr sz="1800" b="0" i="0" u="none" strike="noStrike" kern="1" spc="0" baseline="0">
                <a:solidFill>
                  <a:srgbClr val="FFFFFF"/>
                </a:solidFill>
                <a:effectLst/>
                <a:latin typeface="Calibri" pitchFamily="2" charset="0"/>
                <a:ea typeface="Calibri" pitchFamily="2" charset="0"/>
                <a:cs typeface="Calibri" pitchFamily="2" charset="0"/>
              </a:defRPr>
            </a:pPr>
            <a:endParaRPr kern="1">
              <a:solidFill>
                <a:srgbClr val="FFFFFF"/>
              </a:solidFill>
              <a:latin typeface="Calibri" pitchFamily="2" charset="0"/>
              <a:cs typeface="Calibri" pitchFamily="2" charset="0"/>
            </a:endParaRPr>
          </a:p>
        </p:txBody>
      </p:sp>
      <p:sp>
        <p:nvSpPr>
          <p:cNvPr id="21" name="Pfeil nach links und rechts 35"/>
          <p:cNvSpPr>
            <a:extLst>
              <a:ext uri="smNativeData"/>
            </a:extLst>
          </p:cNvSpPr>
          <p:nvPr/>
        </p:nvSpPr>
        <p:spPr>
          <a:xfrm>
            <a:off x="3924300" y="4724400"/>
            <a:ext cx="1216025" cy="485775"/>
          </a:xfrm>
          <a:prstGeom prst="leftRightArrow">
            <a:avLst>
              <a:gd name="adj1" fmla="val 50000"/>
              <a:gd name="adj2" fmla="val 50000"/>
            </a:avLst>
          </a:prstGeom>
          <a:noFill/>
          <a:ln w="25400" cap="flat" cmpd="sng" algn="ctr">
            <a:solidFill>
              <a:schemeClr val="tx1"/>
            </a:solidFill>
            <a:prstDash val="solid"/>
            <a:headEnd type="none" w="med" len="med"/>
            <a:tailEnd type="none" w="med" len="med"/>
          </a:ln>
          <a:effectLst/>
        </p:spPr>
        <p:txBody>
          <a:bodyPr anchor="ctr"/>
          <a:lstStyle/>
          <a:p>
            <a:pPr algn="ctr" defTabSz="449580" fontAlgn="auto">
              <a:spcBef>
                <a:spcPts val="0"/>
              </a:spcBef>
              <a:spcAft>
                <a:spcPts val="0"/>
              </a:spcAft>
              <a:defRPr sz="1800" b="0" i="0" u="none" strike="noStrike" kern="1" spc="0" baseline="0">
                <a:solidFill>
                  <a:srgbClr val="FFFFFF"/>
                </a:solidFill>
                <a:effectLst/>
                <a:latin typeface="Calibri" pitchFamily="2" charset="0"/>
                <a:ea typeface="Calibri" pitchFamily="2" charset="0"/>
                <a:cs typeface="Calibri" pitchFamily="2" charset="0"/>
              </a:defRPr>
            </a:pPr>
            <a:endParaRPr kern="1">
              <a:solidFill>
                <a:srgbClr val="FFFFFF"/>
              </a:solidFill>
              <a:latin typeface="Calibri" pitchFamily="2" charset="0"/>
              <a:cs typeface="Calibri" pitchFamily="2" charset="0"/>
            </a:endParaRPr>
          </a:p>
        </p:txBody>
      </p:sp>
      <p:cxnSp>
        <p:nvCxnSpPr>
          <p:cNvPr id="90133" name="Gerade Verbindung mit Pfeil 41"/>
          <p:cNvCxnSpPr>
            <a:cxnSpLocks noChangeShapeType="1"/>
          </p:cNvCxnSpPr>
          <p:nvPr/>
        </p:nvCxnSpPr>
        <p:spPr bwMode="auto">
          <a:xfrm>
            <a:off x="1763713" y="1412875"/>
            <a:ext cx="0" cy="287338"/>
          </a:xfrm>
          <a:prstGeom prst="straightConnector1">
            <a:avLst/>
          </a:prstGeom>
          <a:noFill/>
          <a:ln w="25400" algn="ctr">
            <a:solidFill>
              <a:schemeClr val="tx1"/>
            </a:solidFill>
            <a:round/>
            <a:headEnd/>
            <a:tailEnd type="arrow" w="med" len="med"/>
          </a:ln>
        </p:spPr>
      </p:cxnSp>
      <p:cxnSp>
        <p:nvCxnSpPr>
          <p:cNvPr id="90134" name="Gerade Verbindung mit Pfeil 44"/>
          <p:cNvCxnSpPr>
            <a:cxnSpLocks noChangeShapeType="1"/>
          </p:cNvCxnSpPr>
          <p:nvPr/>
        </p:nvCxnSpPr>
        <p:spPr bwMode="auto">
          <a:xfrm>
            <a:off x="7451725" y="1412875"/>
            <a:ext cx="0" cy="287338"/>
          </a:xfrm>
          <a:prstGeom prst="straightConnector1">
            <a:avLst/>
          </a:prstGeom>
          <a:noFill/>
          <a:ln w="25400" algn="ctr">
            <a:solidFill>
              <a:schemeClr val="tx1"/>
            </a:solidFill>
            <a:round/>
            <a:headEnd/>
            <a:tailEnd type="arrow" w="med" len="med"/>
          </a:ln>
        </p:spPr>
      </p:cxnSp>
      <p:sp>
        <p:nvSpPr>
          <p:cNvPr id="24" name="Textfeld 42"/>
          <p:cNvSpPr>
            <a:extLst>
              <a:ext uri="smNativeData"/>
            </a:extLst>
          </p:cNvSpPr>
          <p:nvPr/>
        </p:nvSpPr>
        <p:spPr>
          <a:xfrm>
            <a:off x="2843213" y="3263900"/>
            <a:ext cx="3313112" cy="831850"/>
          </a:xfrm>
          <a:prstGeom prst="rect">
            <a:avLst/>
          </a:prstGeom>
          <a:solidFill>
            <a:srgbClr val="FFFFFF"/>
          </a:solidFill>
          <a:ln w="12700" cap="flat" cmpd="sng" algn="ctr">
            <a:noFill/>
            <a:prstDash val="solid"/>
            <a:headEnd type="none" w="med" len="med"/>
            <a:tailEnd type="none" w="med" len="med"/>
          </a:ln>
          <a:effectLst/>
        </p:spPr>
        <p:txBody>
          <a:bodyPr anchor="ctr"/>
          <a:lstStyle/>
          <a:p>
            <a:pPr algn="ctr" defTabSz="449580" fontAlgn="auto">
              <a:spcBef>
                <a:spcPts val="0"/>
              </a:spcBef>
              <a:spcAft>
                <a:spcPts val="0"/>
              </a:spcAft>
              <a:defRPr sz="3900" b="1">
                <a:solidFill>
                  <a:srgbClr val="FF0066"/>
                </a:solidFill>
              </a:defRPr>
            </a:pPr>
            <a:r>
              <a:rPr sz="2400" b="1" kern="1" dirty="0">
                <a:solidFill>
                  <a:srgbClr val="FF0066"/>
                </a:solidFill>
                <a:latin typeface="Arial" pitchFamily="2" charset="0"/>
                <a:ea typeface="Arial" pitchFamily="2" charset="0"/>
                <a:cs typeface="Arial" pitchFamily="2" charset="0"/>
              </a:rPr>
              <a:t>Ware: </a:t>
            </a:r>
            <a:r>
              <a:rPr sz="2400" b="1" kern="1" dirty="0" err="1">
                <a:solidFill>
                  <a:srgbClr val="FF0066"/>
                </a:solidFill>
                <a:latin typeface="Arial" pitchFamily="2" charset="0"/>
                <a:ea typeface="Arial" pitchFamily="2" charset="0"/>
                <a:cs typeface="Arial" pitchFamily="2" charset="0"/>
              </a:rPr>
              <a:t>Arbeitsprodukt</a:t>
            </a:r>
            <a:r>
              <a:rPr sz="2400" b="1" kern="1" dirty="0">
                <a:solidFill>
                  <a:srgbClr val="FF0066"/>
                </a:solidFill>
                <a:latin typeface="Arial" pitchFamily="2" charset="0"/>
                <a:ea typeface="Arial" pitchFamily="2" charset="0"/>
                <a:cs typeface="Arial" pitchFamily="2" charset="0"/>
              </a:rPr>
              <a:t> für den </a:t>
            </a:r>
            <a:r>
              <a:rPr sz="2400" b="1" kern="1" dirty="0" err="1">
                <a:solidFill>
                  <a:srgbClr val="FF0066"/>
                </a:solidFill>
                <a:latin typeface="Arial" pitchFamily="2" charset="0"/>
                <a:ea typeface="Arial" pitchFamily="2" charset="0"/>
                <a:cs typeface="Arial" pitchFamily="2" charset="0"/>
              </a:rPr>
              <a:t>Austausch</a:t>
            </a:r>
            <a:endParaRPr sz="2400" b="1" kern="1" dirty="0">
              <a:solidFill>
                <a:srgbClr val="FF0066"/>
              </a:solidFill>
              <a:latin typeface="Arial" pitchFamily="2" charset="0"/>
              <a:ea typeface="Arial" pitchFamily="2" charset="0"/>
              <a:cs typeface="Arial" pitchFamily="2" charset="0"/>
            </a:endParaRPr>
          </a:p>
        </p:txBody>
      </p:sp>
      <p:sp>
        <p:nvSpPr>
          <p:cNvPr id="25" name="Textfeld 49"/>
          <p:cNvSpPr>
            <a:extLst>
              <a:ext uri="smNativeData"/>
            </a:extLst>
          </p:cNvSpPr>
          <p:nvPr/>
        </p:nvSpPr>
        <p:spPr>
          <a:xfrm>
            <a:off x="3132138" y="2781300"/>
            <a:ext cx="2735262" cy="368300"/>
          </a:xfrm>
          <a:prstGeom prst="rect">
            <a:avLst/>
          </a:prstGeom>
          <a:solidFill>
            <a:srgbClr val="FFFFFF"/>
          </a:solidFill>
          <a:ln w="12700" cap="flat" cmpd="sng" algn="ctr">
            <a:noFill/>
            <a:prstDash val="solid"/>
            <a:headEnd type="none" w="med" len="med"/>
            <a:tailEnd type="none" w="med" len="med"/>
          </a:ln>
          <a:effectLst/>
        </p:spPr>
        <p:txBody>
          <a:bodyPr anchor="ctr"/>
          <a:lstStyle/>
          <a:p>
            <a:pPr algn="ctr" defTabSz="449580" fontAlgn="auto">
              <a:spcBef>
                <a:spcPts val="0"/>
              </a:spcBef>
              <a:spcAft>
                <a:spcPts val="0"/>
              </a:spcAft>
              <a:defRPr sz="1800" b="0" i="0" u="none" strike="noStrike" kern="1" spc="0" baseline="0">
                <a:solidFill>
                  <a:schemeClr val="tx1"/>
                </a:solidFill>
                <a:effectLst/>
                <a:latin typeface="Calibri" pitchFamily="2" charset="0"/>
                <a:ea typeface="Calibri" pitchFamily="2" charset="0"/>
                <a:cs typeface="Calibri" pitchFamily="2" charset="0"/>
              </a:defRPr>
            </a:pPr>
            <a:r>
              <a:rPr b="1" kern="1">
                <a:latin typeface="Calibri" pitchFamily="2" charset="0"/>
                <a:cs typeface="Calibri" pitchFamily="2" charset="0"/>
              </a:rPr>
              <a:t>Produktion</a:t>
            </a:r>
          </a:p>
        </p:txBody>
      </p:sp>
      <p:sp>
        <p:nvSpPr>
          <p:cNvPr id="26" name="Textfeld 52"/>
          <p:cNvSpPr>
            <a:extLst>
              <a:ext uri="smNativeData"/>
            </a:extLst>
          </p:cNvSpPr>
          <p:nvPr/>
        </p:nvSpPr>
        <p:spPr>
          <a:xfrm>
            <a:off x="3779838" y="6092825"/>
            <a:ext cx="1584325" cy="369888"/>
          </a:xfrm>
          <a:prstGeom prst="rect">
            <a:avLst/>
          </a:prstGeom>
          <a:solidFill>
            <a:srgbClr val="FFFFFF"/>
          </a:solidFill>
          <a:ln w="12700" cap="flat" cmpd="sng" algn="ctr">
            <a:noFill/>
            <a:prstDash val="solid"/>
            <a:headEnd type="none" w="med" len="med"/>
            <a:tailEnd type="none" w="med" len="med"/>
          </a:ln>
          <a:effectLst/>
        </p:spPr>
        <p:txBody>
          <a:bodyPr anchor="ctr"/>
          <a:lstStyle/>
          <a:p>
            <a:pPr algn="ctr" defTabSz="449580" fontAlgn="auto">
              <a:spcBef>
                <a:spcPts val="0"/>
              </a:spcBef>
              <a:spcAft>
                <a:spcPts val="0"/>
              </a:spcAft>
              <a:defRPr sz="1800" b="0" i="0" u="none" strike="noStrike" kern="1" spc="0" baseline="0">
                <a:solidFill>
                  <a:schemeClr val="tx1"/>
                </a:solidFill>
                <a:effectLst/>
                <a:latin typeface="Calibri" pitchFamily="2" charset="0"/>
                <a:ea typeface="Calibri" pitchFamily="2" charset="0"/>
                <a:cs typeface="Calibri" pitchFamily="2" charset="0"/>
              </a:defRPr>
            </a:pPr>
            <a:r>
              <a:rPr b="1" kern="1">
                <a:latin typeface="Calibri" pitchFamily="2" charset="0"/>
                <a:cs typeface="Calibri" pitchFamily="2" charset="0"/>
              </a:rPr>
              <a:t>Konsumtion</a:t>
            </a:r>
          </a:p>
        </p:txBody>
      </p:sp>
      <p:sp>
        <p:nvSpPr>
          <p:cNvPr id="27" name="Rechteck1"/>
          <p:cNvSpPr>
            <a:extLst>
              <a:ext uri="smNativeData"/>
            </a:extLst>
          </p:cNvSpPr>
          <p:nvPr/>
        </p:nvSpPr>
        <p:spPr>
          <a:xfrm>
            <a:off x="3013075" y="5162550"/>
            <a:ext cx="3014663" cy="641350"/>
          </a:xfrm>
          <a:prstGeom prst="rect">
            <a:avLst/>
          </a:prstGeom>
          <a:solidFill>
            <a:srgbClr val="FFFFFF">
              <a:alpha val="0"/>
            </a:srgbClr>
          </a:solidFill>
          <a:ln w="12700" cap="flat" cmpd="sng" algn="ctr">
            <a:noFill/>
            <a:prstDash val="solid"/>
            <a:headEnd type="none" w="med" len="med"/>
            <a:tailEnd type="none" w="med" len="med"/>
          </a:ln>
          <a:effectLst/>
        </p:spPr>
        <p:txBody>
          <a:bodyPr anchor="ctr"/>
          <a:lstStyle/>
          <a:p>
            <a:pPr algn="ctr" defTabSz="449580" fontAlgn="auto">
              <a:spcBef>
                <a:spcPts val="0"/>
              </a:spcBef>
              <a:spcAft>
                <a:spcPts val="0"/>
              </a:spcAft>
              <a:defRPr sz="1800" b="0" i="0" u="none" strike="noStrike" kern="1" spc="0" baseline="0">
                <a:solidFill>
                  <a:schemeClr val="tx1"/>
                </a:solidFill>
                <a:effectLst/>
                <a:latin typeface="Calibri" pitchFamily="2" charset="0"/>
                <a:ea typeface="Calibri" pitchFamily="2" charset="0"/>
                <a:cs typeface="Calibri" pitchFamily="2" charset="0"/>
              </a:defRPr>
            </a:pPr>
            <a:r>
              <a:rPr b="1" kern="1">
                <a:latin typeface="Calibri" pitchFamily="2" charset="0"/>
                <a:cs typeface="Calibri" pitchFamily="2" charset="0"/>
              </a:rPr>
              <a:t>Austausch</a:t>
            </a:r>
            <a:r>
              <a:rPr kern="1">
                <a:latin typeface="Calibri" pitchFamily="2" charset="0"/>
                <a:cs typeface="Calibri" pitchFamily="2" charset="0"/>
              </a:rPr>
              <a:t> von Äquivalenten, Tausch bzw. Verkauf und Kauf</a:t>
            </a:r>
          </a:p>
        </p:txBody>
      </p:sp>
    </p:spTree>
  </p:cSld>
  <p:clrMapOvr>
    <a:masterClrMapping/>
  </p:clrMapOvr>
  <p:transition spd="slow"/>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7" name="Rechteck 1"/>
          <p:cNvSpPr>
            <a:spLocks noChangeArrowheads="1"/>
          </p:cNvSpPr>
          <p:nvPr/>
        </p:nvSpPr>
        <p:spPr bwMode="auto">
          <a:xfrm>
            <a:off x="1" y="71755"/>
            <a:ext cx="9131968" cy="702310"/>
          </a:xfrm>
          <a:prstGeom prst="rect">
            <a:avLst/>
          </a:prstGeom>
          <a:noFill/>
          <a:ln w="12700" algn="ctr">
            <a:noFill/>
            <a:miter lim="800000"/>
            <a:headEnd/>
            <a:tailEnd/>
          </a:ln>
        </p:spPr>
        <p:txBody>
          <a:bodyPr/>
          <a:lstStyle/>
          <a:p>
            <a:pPr>
              <a:spcAft>
                <a:spcPts val="1200"/>
              </a:spcAft>
            </a:pPr>
            <a:r>
              <a:rPr lang="de-DE" sz="3900" b="1" dirty="0" smtClean="0">
                <a:solidFill>
                  <a:srgbClr val="FF0066"/>
                </a:solidFill>
              </a:rPr>
              <a:t>   Was </a:t>
            </a:r>
            <a:r>
              <a:rPr lang="de-DE" sz="3900" b="1" dirty="0">
                <a:solidFill>
                  <a:srgbClr val="FF0066"/>
                </a:solidFill>
              </a:rPr>
              <a:t>ist Wertschöpfung</a:t>
            </a:r>
            <a:r>
              <a:rPr lang="de-DE" sz="3900" b="1" dirty="0" smtClean="0">
                <a:solidFill>
                  <a:srgbClr val="FF0066"/>
                </a:solidFill>
              </a:rPr>
              <a:t>?</a:t>
            </a:r>
            <a:endParaRPr lang="de-DE" sz="3900" b="1" dirty="0">
              <a:solidFill>
                <a:srgbClr val="FF0066"/>
              </a:solidFill>
            </a:endParaRPr>
          </a:p>
        </p:txBody>
      </p:sp>
      <p:sp>
        <p:nvSpPr>
          <p:cNvPr id="2" name="Rechteck 1"/>
          <p:cNvSpPr/>
          <p:nvPr/>
        </p:nvSpPr>
        <p:spPr>
          <a:xfrm>
            <a:off x="123190" y="774065"/>
            <a:ext cx="9008779" cy="6093976"/>
          </a:xfrm>
          <a:prstGeom prst="rect">
            <a:avLst/>
          </a:prstGeom>
        </p:spPr>
        <p:txBody>
          <a:bodyPr wrap="square">
            <a:spAutoFit/>
          </a:bodyPr>
          <a:lstStyle/>
          <a:p>
            <a:pPr marL="360000" indent="-342000">
              <a:lnSpc>
                <a:spcPts val="3300"/>
              </a:lnSpc>
              <a:spcAft>
                <a:spcPts val="1800"/>
              </a:spcAft>
              <a:buFont typeface="Arial" panose="020B0604020202020204" pitchFamily="34" charset="0"/>
              <a:buChar char="•"/>
            </a:pPr>
            <a:r>
              <a:rPr lang="de-DE" sz="2900" b="1" dirty="0">
                <a:solidFill>
                  <a:srgbClr val="000000"/>
                </a:solidFill>
              </a:rPr>
              <a:t>Produktion von Gütern und Dienstleistungen, die </a:t>
            </a:r>
            <a:r>
              <a:rPr lang="de-DE" sz="2900" b="1" dirty="0" smtClean="0">
                <a:solidFill>
                  <a:srgbClr val="000000"/>
                </a:solidFill>
              </a:rPr>
              <a:t>bezahlt werden, also (ökon.) Wert haben</a:t>
            </a:r>
          </a:p>
          <a:p>
            <a:pPr marL="360000" indent="-342000">
              <a:lnSpc>
                <a:spcPts val="3300"/>
              </a:lnSpc>
              <a:spcAft>
                <a:spcPts val="1800"/>
              </a:spcAft>
              <a:buFont typeface="Arial" panose="020B0604020202020204" pitchFamily="34" charset="0"/>
              <a:buChar char="•"/>
            </a:pPr>
            <a:r>
              <a:rPr lang="de-DE" sz="2900" b="1" dirty="0">
                <a:solidFill>
                  <a:srgbClr val="000000"/>
                </a:solidFill>
              </a:rPr>
              <a:t>Wertschöpfung erfolgt durch Erwerbsarbeit, auch Erwerbsarbeit im öffentlichen Dienst u.a.</a:t>
            </a:r>
          </a:p>
          <a:p>
            <a:pPr marL="360000" indent="-342000">
              <a:lnSpc>
                <a:spcPts val="3300"/>
              </a:lnSpc>
              <a:spcAft>
                <a:spcPts val="1800"/>
              </a:spcAft>
              <a:buFont typeface="Arial" panose="020B0604020202020204" pitchFamily="34" charset="0"/>
              <a:buChar char="•"/>
            </a:pPr>
            <a:r>
              <a:rPr lang="de-DE" sz="2900" b="1" dirty="0" smtClean="0">
                <a:solidFill>
                  <a:srgbClr val="000000"/>
                </a:solidFill>
              </a:rPr>
              <a:t>Produzierte Wertschöpfung wird in Geld realisiert und mündet </a:t>
            </a:r>
            <a:r>
              <a:rPr lang="de-DE" sz="2900" b="1" dirty="0">
                <a:solidFill>
                  <a:srgbClr val="000000"/>
                </a:solidFill>
              </a:rPr>
              <a:t>in </a:t>
            </a:r>
            <a:r>
              <a:rPr lang="de-DE" sz="2900" b="1" dirty="0" smtClean="0">
                <a:solidFill>
                  <a:srgbClr val="000000"/>
                </a:solidFill>
              </a:rPr>
              <a:t>Einkommen</a:t>
            </a:r>
          </a:p>
          <a:p>
            <a:pPr marL="360000" indent="-342000">
              <a:lnSpc>
                <a:spcPts val="3300"/>
              </a:lnSpc>
              <a:spcAft>
                <a:spcPts val="1800"/>
              </a:spcAft>
              <a:buFont typeface="Arial" panose="020B0604020202020204" pitchFamily="34" charset="0"/>
              <a:buChar char="•"/>
            </a:pPr>
            <a:r>
              <a:rPr lang="de-DE" sz="2900" b="1" dirty="0" smtClean="0">
                <a:solidFill>
                  <a:srgbClr val="000000"/>
                </a:solidFill>
              </a:rPr>
              <a:t>Ursprüngliche </a:t>
            </a:r>
            <a:r>
              <a:rPr lang="de-DE" sz="2900" b="1" dirty="0">
                <a:solidFill>
                  <a:srgbClr val="000000"/>
                </a:solidFill>
              </a:rPr>
              <a:t>Quelle: Verkaufserlöse der </a:t>
            </a:r>
            <a:r>
              <a:rPr lang="de-DE" sz="2900" b="1" dirty="0" smtClean="0">
                <a:solidFill>
                  <a:srgbClr val="000000"/>
                </a:solidFill>
              </a:rPr>
              <a:t>Waren, abzüglich Kosten der Vorprodukte</a:t>
            </a:r>
          </a:p>
          <a:p>
            <a:pPr marL="360000" indent="-342000">
              <a:lnSpc>
                <a:spcPts val="3300"/>
              </a:lnSpc>
              <a:spcAft>
                <a:spcPts val="1800"/>
              </a:spcAft>
              <a:buFont typeface="Arial" panose="020B0604020202020204" pitchFamily="34" charset="0"/>
              <a:buChar char="•"/>
            </a:pPr>
            <a:r>
              <a:rPr lang="de-DE" sz="2900" b="1" dirty="0" smtClean="0">
                <a:solidFill>
                  <a:srgbClr val="000000"/>
                </a:solidFill>
              </a:rPr>
              <a:t>Erzeugung </a:t>
            </a:r>
            <a:r>
              <a:rPr lang="de-DE" sz="2900" b="1" dirty="0">
                <a:solidFill>
                  <a:srgbClr val="000000"/>
                </a:solidFill>
              </a:rPr>
              <a:t>des Anspruchs</a:t>
            </a:r>
            <a:r>
              <a:rPr lang="de-DE" sz="2900" b="1" dirty="0" smtClean="0">
                <a:solidFill>
                  <a:srgbClr val="000000"/>
                </a:solidFill>
              </a:rPr>
              <a:t>, </a:t>
            </a:r>
            <a:r>
              <a:rPr lang="de-DE" sz="2900" b="1" dirty="0">
                <a:solidFill>
                  <a:srgbClr val="000000"/>
                </a:solidFill>
              </a:rPr>
              <a:t>als Gegenleistung für die eigene </a:t>
            </a:r>
            <a:r>
              <a:rPr lang="de-DE" sz="2900" b="1" dirty="0" smtClean="0">
                <a:solidFill>
                  <a:srgbClr val="000000"/>
                </a:solidFill>
              </a:rPr>
              <a:t>Arbeit bzw. Arbeitsprodukte </a:t>
            </a:r>
            <a:r>
              <a:rPr lang="de-DE" sz="2900" b="1" dirty="0">
                <a:solidFill>
                  <a:srgbClr val="000000"/>
                </a:solidFill>
              </a:rPr>
              <a:t>einen entsprechenden Anteil an den Arbeitsprodukten der Gesellschaft insgesamt zu </a:t>
            </a:r>
            <a:r>
              <a:rPr lang="de-DE" sz="2900" b="1" dirty="0" smtClean="0">
                <a:solidFill>
                  <a:srgbClr val="000000"/>
                </a:solidFill>
              </a:rPr>
              <a:t>erhalten</a:t>
            </a:r>
            <a:endParaRPr lang="de-DE" sz="2900" b="1" dirty="0">
              <a:solidFill>
                <a:srgbClr val="000000"/>
              </a:solidFill>
            </a:endParaRPr>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7" name="Rechteck 1"/>
          <p:cNvSpPr>
            <a:spLocks noChangeArrowheads="1"/>
          </p:cNvSpPr>
          <p:nvPr/>
        </p:nvSpPr>
        <p:spPr bwMode="auto">
          <a:xfrm>
            <a:off x="481966" y="71755"/>
            <a:ext cx="8650002" cy="630555"/>
          </a:xfrm>
          <a:prstGeom prst="rect">
            <a:avLst/>
          </a:prstGeom>
          <a:noFill/>
          <a:ln w="12700" algn="ctr">
            <a:noFill/>
            <a:miter lim="800000"/>
            <a:headEnd/>
            <a:tailEnd/>
          </a:ln>
        </p:spPr>
        <p:txBody>
          <a:bodyPr/>
          <a:lstStyle/>
          <a:p>
            <a:pPr>
              <a:spcAft>
                <a:spcPts val="1200"/>
              </a:spcAft>
            </a:pPr>
            <a:r>
              <a:rPr lang="de-DE" sz="3900" b="1" dirty="0">
                <a:solidFill>
                  <a:srgbClr val="FF0066"/>
                </a:solidFill>
              </a:rPr>
              <a:t>Was ist </a:t>
            </a:r>
            <a:r>
              <a:rPr lang="de-DE" sz="3900" b="1" dirty="0" smtClean="0">
                <a:solidFill>
                  <a:srgbClr val="FF0066"/>
                </a:solidFill>
              </a:rPr>
              <a:t>Produktivität?</a:t>
            </a:r>
            <a:endParaRPr lang="de-DE" sz="3900" b="1" dirty="0">
              <a:solidFill>
                <a:srgbClr val="FF0066"/>
              </a:solidFill>
            </a:endParaRPr>
          </a:p>
        </p:txBody>
      </p:sp>
      <p:sp>
        <p:nvSpPr>
          <p:cNvPr id="3" name="Rectangle 3"/>
          <p:cNvSpPr txBox="1">
            <a:spLocks noChangeArrowheads="1"/>
          </p:cNvSpPr>
          <p:nvPr/>
        </p:nvSpPr>
        <p:spPr bwMode="auto">
          <a:xfrm>
            <a:off x="176982" y="774066"/>
            <a:ext cx="8838114" cy="6027419"/>
          </a:xfrm>
          <a:prstGeom prst="rect">
            <a:avLst/>
          </a:prstGeom>
          <a:noFill/>
          <a:ln w="12700" algn="ctr">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0"/>
              </a:spcBef>
              <a:spcAft>
                <a:spcPct val="0"/>
              </a:spcAft>
              <a:buClr>
                <a:schemeClr val="tx1"/>
              </a:buClr>
              <a:buChar char="•"/>
              <a:defRPr sz="3200" kern="1">
                <a:solidFill>
                  <a:schemeClr val="tx1"/>
                </a:solidFill>
                <a:latin typeface="Arial" pitchFamily="2" charset="0"/>
                <a:ea typeface="Arial" pitchFamily="2" charset="0"/>
                <a:cs typeface="Arial" pitchFamily="2" charset="0"/>
              </a:defRPr>
            </a:lvl1pPr>
            <a:lvl2pPr marL="742950" indent="-285750" algn="l" rtl="0" eaLnBrk="0" fontAlgn="base" hangingPunct="0">
              <a:spcBef>
                <a:spcPct val="0"/>
              </a:spcBef>
              <a:spcAft>
                <a:spcPct val="0"/>
              </a:spcAft>
              <a:buClr>
                <a:schemeClr val="tx1"/>
              </a:buClr>
              <a:buChar char="–"/>
              <a:defRPr sz="2800" kern="1">
                <a:solidFill>
                  <a:schemeClr val="tx1"/>
                </a:solidFill>
                <a:latin typeface="Arial" pitchFamily="2" charset="0"/>
                <a:ea typeface="Arial" pitchFamily="2" charset="0"/>
                <a:cs typeface="Arial" pitchFamily="2" charset="0"/>
              </a:defRPr>
            </a:lvl2pPr>
            <a:lvl3pPr marL="1143000" indent="-228600" algn="l" rtl="0" eaLnBrk="0" fontAlgn="base" hangingPunct="0">
              <a:spcBef>
                <a:spcPct val="0"/>
              </a:spcBef>
              <a:spcAft>
                <a:spcPct val="0"/>
              </a:spcAft>
              <a:buClr>
                <a:schemeClr val="tx1"/>
              </a:buClr>
              <a:buChar char="•"/>
              <a:defRPr sz="2400" kern="1">
                <a:solidFill>
                  <a:schemeClr val="tx1"/>
                </a:solidFill>
                <a:latin typeface="Arial" pitchFamily="2" charset="0"/>
                <a:ea typeface="Arial" pitchFamily="2" charset="0"/>
                <a:cs typeface="Arial" pitchFamily="2" charset="0"/>
              </a:defRPr>
            </a:lvl3pPr>
            <a:lvl4pPr marL="1600200" indent="-228600" algn="l" rtl="0" eaLnBrk="0" fontAlgn="base" hangingPunct="0">
              <a:spcBef>
                <a:spcPct val="0"/>
              </a:spcBef>
              <a:spcAft>
                <a:spcPct val="0"/>
              </a:spcAft>
              <a:buClr>
                <a:schemeClr val="tx1"/>
              </a:buClr>
              <a:buChar char="–"/>
              <a:defRPr sz="2000" kern="1">
                <a:solidFill>
                  <a:schemeClr val="tx1"/>
                </a:solidFill>
                <a:latin typeface="Arial" pitchFamily="2" charset="0"/>
                <a:ea typeface="Arial" pitchFamily="2" charset="0"/>
                <a:cs typeface="Arial" pitchFamily="2" charset="0"/>
              </a:defRPr>
            </a:lvl4pPr>
            <a:lvl5pPr marL="2057400" indent="-228600" algn="l" rtl="0" eaLnBrk="0" fontAlgn="base" hangingPunct="0">
              <a:spcBef>
                <a:spcPct val="0"/>
              </a:spcBef>
              <a:spcAft>
                <a:spcPct val="0"/>
              </a:spcAft>
              <a:buClr>
                <a:schemeClr val="tx1"/>
              </a:buClr>
              <a:buChar char="»"/>
              <a:defRPr sz="2000" kern="1">
                <a:solidFill>
                  <a:schemeClr val="tx1"/>
                </a:solidFill>
                <a:latin typeface="Arial" pitchFamily="2" charset="0"/>
                <a:ea typeface="Arial" pitchFamily="2" charset="0"/>
                <a:cs typeface="Arial" pitchFamily="2" charset="0"/>
              </a:defRPr>
            </a:lvl5pPr>
            <a:lvl6pPr marL="2514600" indent="-228600" algn="l" rtl="0" eaLnBrk="0" fontAlgn="base" hangingPunct="0">
              <a:spcBef>
                <a:spcPct val="0"/>
              </a:spcBef>
              <a:spcAft>
                <a:spcPct val="0"/>
              </a:spcAft>
              <a:buClr>
                <a:schemeClr val="tx1"/>
              </a:buClr>
              <a:buChar char="»"/>
              <a:defRPr sz="2000" kern="1">
                <a:solidFill>
                  <a:schemeClr val="tx1"/>
                </a:solidFill>
                <a:latin typeface="Arial" pitchFamily="2" charset="0"/>
                <a:ea typeface="Arial" pitchFamily="2" charset="0"/>
                <a:cs typeface="Arial" pitchFamily="2" charset="0"/>
              </a:defRPr>
            </a:lvl6pPr>
            <a:lvl7pPr marL="2971800" indent="-228600" algn="l" rtl="0" eaLnBrk="0" fontAlgn="base" hangingPunct="0">
              <a:spcBef>
                <a:spcPct val="0"/>
              </a:spcBef>
              <a:spcAft>
                <a:spcPct val="0"/>
              </a:spcAft>
              <a:buClr>
                <a:schemeClr val="tx1"/>
              </a:buClr>
              <a:buChar char="»"/>
              <a:defRPr sz="2000" kern="1">
                <a:solidFill>
                  <a:schemeClr val="tx1"/>
                </a:solidFill>
                <a:latin typeface="Arial" pitchFamily="2" charset="0"/>
                <a:ea typeface="Arial" pitchFamily="2" charset="0"/>
                <a:cs typeface="Arial" pitchFamily="2" charset="0"/>
              </a:defRPr>
            </a:lvl7pPr>
            <a:lvl8pPr marL="3429000" indent="-228600" algn="l" rtl="0" eaLnBrk="0" fontAlgn="base" hangingPunct="0">
              <a:spcBef>
                <a:spcPct val="0"/>
              </a:spcBef>
              <a:spcAft>
                <a:spcPct val="0"/>
              </a:spcAft>
              <a:buClr>
                <a:schemeClr val="tx1"/>
              </a:buClr>
              <a:buChar char="»"/>
              <a:defRPr sz="2000" kern="1">
                <a:solidFill>
                  <a:schemeClr val="tx1"/>
                </a:solidFill>
                <a:latin typeface="Arial" pitchFamily="2" charset="0"/>
                <a:ea typeface="Arial" pitchFamily="2" charset="0"/>
                <a:cs typeface="Arial" pitchFamily="2" charset="0"/>
              </a:defRPr>
            </a:lvl8pPr>
            <a:lvl9pPr marL="3886200" indent="-228600" algn="l" rtl="0" eaLnBrk="0" fontAlgn="base" hangingPunct="0">
              <a:spcBef>
                <a:spcPct val="0"/>
              </a:spcBef>
              <a:spcAft>
                <a:spcPct val="0"/>
              </a:spcAft>
              <a:buClr>
                <a:schemeClr val="tx1"/>
              </a:buClr>
              <a:buChar char="»"/>
              <a:defRPr sz="2000" kern="1">
                <a:solidFill>
                  <a:schemeClr val="tx1"/>
                </a:solidFill>
                <a:latin typeface="Arial" pitchFamily="2" charset="0"/>
                <a:ea typeface="Arial" pitchFamily="2" charset="0"/>
                <a:cs typeface="Arial" pitchFamily="2" charset="0"/>
              </a:defRPr>
            </a:lvl9pPr>
          </a:lstStyle>
          <a:p>
            <a:pPr eaLnBrk="1" hangingPunct="1">
              <a:lnSpc>
                <a:spcPts val="3300"/>
              </a:lnSpc>
              <a:spcAft>
                <a:spcPts val="1200"/>
              </a:spcAft>
            </a:pPr>
            <a:r>
              <a:rPr lang="de-DE" sz="2900" b="1" dirty="0">
                <a:latin typeface="Arial" charset="0"/>
                <a:cs typeface="Arial" charset="0"/>
              </a:rPr>
              <a:t>„Output/Produktion im Verhältnis zu </a:t>
            </a:r>
            <a:r>
              <a:rPr lang="de-DE" sz="2900" b="1" dirty="0" smtClean="0">
                <a:latin typeface="Arial" charset="0"/>
                <a:cs typeface="Arial" charset="0"/>
              </a:rPr>
              <a:t>eingesetztem Input/Produktionsfaktoren“</a:t>
            </a:r>
          </a:p>
          <a:p>
            <a:pPr eaLnBrk="1" hangingPunct="1">
              <a:lnSpc>
                <a:spcPts val="3300"/>
              </a:lnSpc>
              <a:spcAft>
                <a:spcPts val="1200"/>
              </a:spcAft>
            </a:pPr>
            <a:r>
              <a:rPr lang="de-DE" sz="2900" b="1" dirty="0" smtClean="0">
                <a:latin typeface="Arial" charset="0"/>
                <a:cs typeface="Arial" charset="0"/>
              </a:rPr>
              <a:t>Arbeitsproduktivität: Produktion oder Wert-schöpfung pro Person pro Stunde oder Jahr</a:t>
            </a:r>
          </a:p>
          <a:p>
            <a:pPr eaLnBrk="1" hangingPunct="1">
              <a:lnSpc>
                <a:spcPts val="3300"/>
              </a:lnSpc>
              <a:spcAft>
                <a:spcPts val="1200"/>
              </a:spcAft>
            </a:pPr>
            <a:r>
              <a:rPr lang="de-DE" sz="2900" b="1" dirty="0" smtClean="0">
                <a:latin typeface="Arial" charset="0"/>
                <a:cs typeface="Arial" charset="0"/>
              </a:rPr>
              <a:t>Physische Messung oder Ausdruck in Geld,  Probleme: Vergleichbarkeit, Preisbereinigung</a:t>
            </a:r>
          </a:p>
          <a:p>
            <a:pPr eaLnBrk="1" hangingPunct="1">
              <a:lnSpc>
                <a:spcPts val="3300"/>
              </a:lnSpc>
              <a:spcAft>
                <a:spcPts val="1200"/>
              </a:spcAft>
            </a:pPr>
            <a:r>
              <a:rPr lang="de-DE" sz="2900" b="1" dirty="0" smtClean="0">
                <a:latin typeface="Arial" charset="0"/>
                <a:cs typeface="Arial" charset="0"/>
              </a:rPr>
              <a:t>Individuelle Produktivität ist nicht bestimmbar in kollektiven/gesellschaftlichen Produktions-/ Arbeitsprozessen, begründet nicht Lohnhöhe</a:t>
            </a:r>
          </a:p>
          <a:p>
            <a:pPr eaLnBrk="1" hangingPunct="1">
              <a:lnSpc>
                <a:spcPts val="3300"/>
              </a:lnSpc>
              <a:spcAft>
                <a:spcPts val="1200"/>
              </a:spcAft>
            </a:pPr>
            <a:r>
              <a:rPr lang="de-DE" sz="2900" b="1" dirty="0" smtClean="0">
                <a:latin typeface="Arial" charset="0"/>
                <a:cs typeface="Arial" charset="0"/>
              </a:rPr>
              <a:t>Produktivität steigt durch mehr oder bessere Technik/Maschinen, Organisation, Intensität </a:t>
            </a:r>
          </a:p>
          <a:p>
            <a:pPr eaLnBrk="1" hangingPunct="1">
              <a:lnSpc>
                <a:spcPts val="3300"/>
              </a:lnSpc>
              <a:spcAft>
                <a:spcPts val="1200"/>
              </a:spcAft>
            </a:pPr>
            <a:r>
              <a:rPr lang="de-DE" sz="2900" b="1" dirty="0">
                <a:latin typeface="Arial" charset="0"/>
                <a:cs typeface="Arial" charset="0"/>
              </a:rPr>
              <a:t>Z</a:t>
            </a:r>
            <a:r>
              <a:rPr lang="de-DE" sz="2900" b="1" dirty="0" smtClean="0">
                <a:latin typeface="Arial" charset="0"/>
                <a:cs typeface="Arial" charset="0"/>
              </a:rPr>
              <a:t>uwachs ist gesamtwirtschaftlich abnehmend</a:t>
            </a:r>
          </a:p>
        </p:txBody>
      </p:sp>
    </p:spTree>
    <p:extLst>
      <p:ext uri="{BB962C8B-B14F-4D97-AF65-F5344CB8AC3E}">
        <p14:creationId xmlns:p14="http://schemas.microsoft.com/office/powerpoint/2010/main" val="2201344632"/>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5" name="Grafik 4"/>
          <p:cNvPicPr>
            <a:picLocks noChangeAspect="1"/>
          </p:cNvPicPr>
          <p:nvPr/>
        </p:nvPicPr>
        <p:blipFill>
          <a:blip r:embed="rId2"/>
          <a:stretch>
            <a:fillRect/>
          </a:stretch>
        </p:blipFill>
        <p:spPr>
          <a:xfrm>
            <a:off x="22913" y="630555"/>
            <a:ext cx="9098173" cy="5596890"/>
          </a:xfrm>
          <a:prstGeom prst="rect">
            <a:avLst/>
          </a:prstGeom>
        </p:spPr>
      </p:pic>
    </p:spTree>
    <p:extLst>
      <p:ext uri="{BB962C8B-B14F-4D97-AF65-F5344CB8AC3E}">
        <p14:creationId xmlns:p14="http://schemas.microsoft.com/office/powerpoint/2010/main" val="150992816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3185" name="Rectangle 3"/>
          <p:cNvSpPr>
            <a:spLocks noGrp="1" noChangeArrowheads="1"/>
          </p:cNvSpPr>
          <p:nvPr>
            <p:ph type="body" idx="4294967295"/>
          </p:nvPr>
        </p:nvSpPr>
        <p:spPr>
          <a:xfrm>
            <a:off x="51435" y="774065"/>
            <a:ext cx="9095605" cy="5915659"/>
          </a:xfrm>
        </p:spPr>
        <p:txBody>
          <a:bodyPr/>
          <a:lstStyle/>
          <a:p>
            <a:pPr eaLnBrk="1" hangingPunct="1">
              <a:lnSpc>
                <a:spcPts val="3300"/>
              </a:lnSpc>
              <a:spcAft>
                <a:spcPts val="1200"/>
              </a:spcAft>
            </a:pPr>
            <a:r>
              <a:rPr lang="de-DE" sz="2900" b="1" dirty="0" smtClean="0">
                <a:solidFill>
                  <a:srgbClr val="000000"/>
                </a:solidFill>
                <a:latin typeface="Arial" charset="0"/>
                <a:cs typeface="Arial" charset="0"/>
              </a:rPr>
              <a:t>Vermögen, das eingesetzt wird, sich zu </a:t>
            </a:r>
            <a:r>
              <a:rPr lang="de-DE" sz="2900" b="1" dirty="0" err="1" smtClean="0">
                <a:solidFill>
                  <a:srgbClr val="000000"/>
                </a:solidFill>
                <a:latin typeface="Arial" charset="0"/>
                <a:cs typeface="Arial" charset="0"/>
              </a:rPr>
              <a:t>vermeh-ren</a:t>
            </a:r>
            <a:r>
              <a:rPr lang="de-DE" sz="2900" b="1" dirty="0" smtClean="0">
                <a:solidFill>
                  <a:srgbClr val="000000"/>
                </a:solidFill>
                <a:latin typeface="Arial" charset="0"/>
                <a:cs typeface="Arial" charset="0"/>
              </a:rPr>
              <a:t>, einen Überschuss (Mehrwert) zu erzielen.</a:t>
            </a:r>
          </a:p>
          <a:p>
            <a:pPr eaLnBrk="1" hangingPunct="1">
              <a:lnSpc>
                <a:spcPts val="3300"/>
              </a:lnSpc>
              <a:spcAft>
                <a:spcPts val="1200"/>
              </a:spcAft>
            </a:pPr>
            <a:r>
              <a:rPr lang="de-DE" sz="2900" b="1" dirty="0" smtClean="0">
                <a:solidFill>
                  <a:srgbClr val="000000"/>
                </a:solidFill>
                <a:latin typeface="Arial" charset="0"/>
                <a:cs typeface="Arial" charset="0"/>
              </a:rPr>
              <a:t>Marx „Mehrwert heckender [ausbrütender] Wert“</a:t>
            </a:r>
          </a:p>
          <a:p>
            <a:pPr eaLnBrk="1" hangingPunct="1">
              <a:lnSpc>
                <a:spcPts val="3300"/>
              </a:lnSpc>
              <a:spcAft>
                <a:spcPts val="1200"/>
              </a:spcAft>
            </a:pPr>
            <a:r>
              <a:rPr lang="de-DE" sz="2900" b="1" dirty="0" smtClean="0">
                <a:solidFill>
                  <a:srgbClr val="000000"/>
                </a:solidFill>
                <a:latin typeface="Arial" charset="0"/>
                <a:cs typeface="Arial" charset="0"/>
              </a:rPr>
              <a:t>keine Frage der stofflichen Eigenschaften, sondern der gesellschaftlichen Verwendung</a:t>
            </a:r>
          </a:p>
          <a:p>
            <a:pPr eaLnBrk="1" hangingPunct="1">
              <a:lnSpc>
                <a:spcPts val="3300"/>
              </a:lnSpc>
              <a:spcAft>
                <a:spcPts val="1200"/>
              </a:spcAft>
            </a:pPr>
            <a:r>
              <a:rPr lang="de-DE" sz="2900" b="1" dirty="0" smtClean="0">
                <a:solidFill>
                  <a:srgbClr val="000000"/>
                </a:solidFill>
                <a:latin typeface="Arial" charset="0"/>
                <a:cs typeface="Arial" charset="0"/>
              </a:rPr>
              <a:t>Kapital konstituiert ein soziales Verhältnis</a:t>
            </a:r>
          </a:p>
          <a:p>
            <a:pPr eaLnBrk="1" hangingPunct="1">
              <a:lnSpc>
                <a:spcPts val="3300"/>
              </a:lnSpc>
              <a:spcAft>
                <a:spcPts val="1200"/>
              </a:spcAft>
            </a:pPr>
            <a:r>
              <a:rPr lang="de-DE" sz="2900" b="1" dirty="0">
                <a:solidFill>
                  <a:srgbClr val="000000"/>
                </a:solidFill>
                <a:latin typeface="Arial" charset="0"/>
                <a:cs typeface="Arial" charset="0"/>
              </a:rPr>
              <a:t>s</a:t>
            </a:r>
            <a:r>
              <a:rPr lang="de-DE" sz="2900" b="1" dirty="0" smtClean="0">
                <a:solidFill>
                  <a:srgbClr val="000000"/>
                </a:solidFill>
                <a:latin typeface="Arial" charset="0"/>
                <a:cs typeface="Arial" charset="0"/>
              </a:rPr>
              <a:t>ozialer Inhalt des Kapitalverhältnisses: Aneignung von unbezahlter fremder Arbeit</a:t>
            </a:r>
            <a:endParaRPr lang="de-DE" sz="2900" b="1" dirty="0">
              <a:latin typeface="arial "/>
              <a:cs typeface="Arial" charset="0"/>
            </a:endParaRPr>
          </a:p>
          <a:p>
            <a:pPr eaLnBrk="1" hangingPunct="1">
              <a:lnSpc>
                <a:spcPts val="3300"/>
              </a:lnSpc>
              <a:spcAft>
                <a:spcPts val="1200"/>
              </a:spcAft>
            </a:pPr>
            <a:r>
              <a:rPr lang="de-DE" sz="2900" b="1" dirty="0" smtClean="0">
                <a:latin typeface="arial "/>
                <a:cs typeface="Arial" charset="0"/>
              </a:rPr>
              <a:t>Trieb des Kapitals ist maximaler Mehrwert/Profit</a:t>
            </a:r>
          </a:p>
          <a:p>
            <a:pPr eaLnBrk="1" hangingPunct="1">
              <a:lnSpc>
                <a:spcPts val="3300"/>
              </a:lnSpc>
              <a:spcAft>
                <a:spcPts val="1200"/>
              </a:spcAft>
            </a:pPr>
            <a:r>
              <a:rPr lang="de-DE" sz="2900" b="1" dirty="0">
                <a:latin typeface="arial "/>
                <a:cs typeface="Arial" charset="0"/>
              </a:rPr>
              <a:t>a</a:t>
            </a:r>
            <a:r>
              <a:rPr lang="de-DE" sz="2900" b="1" dirty="0" smtClean="0">
                <a:latin typeface="arial "/>
                <a:cs typeface="Arial" charset="0"/>
              </a:rPr>
              <a:t>us sich heraus rücksichtslos </a:t>
            </a:r>
            <a:r>
              <a:rPr lang="de-DE" b="1" dirty="0">
                <a:solidFill>
                  <a:srgbClr val="000000"/>
                </a:solidFill>
                <a:latin typeface="Arial" charset="0"/>
                <a:cs typeface="Arial" charset="0"/>
                <a:sym typeface="Symbol" panose="05050102010706020507" pitchFamily="18" charset="2"/>
              </a:rPr>
              <a:t> </a:t>
            </a:r>
            <a:r>
              <a:rPr lang="de-DE" sz="2900" b="1" dirty="0" smtClean="0">
                <a:latin typeface="arial "/>
                <a:cs typeface="Arial" charset="0"/>
              </a:rPr>
              <a:t>zerstörerisch gegenüber menschlichen, sozialen, ökologischen Bedingungen und Folgen</a:t>
            </a:r>
          </a:p>
        </p:txBody>
      </p:sp>
      <p:sp>
        <p:nvSpPr>
          <p:cNvPr id="93186" name="Rectangle 2"/>
          <p:cNvSpPr>
            <a:spLocks noGrp="1" noChangeArrowheads="1"/>
          </p:cNvSpPr>
          <p:nvPr>
            <p:ph type="ctrTitle" idx="4294967295"/>
          </p:nvPr>
        </p:nvSpPr>
        <p:spPr>
          <a:xfrm>
            <a:off x="338456" y="56515"/>
            <a:ext cx="8805544" cy="614363"/>
          </a:xfrm>
        </p:spPr>
        <p:txBody>
          <a:bodyPr/>
          <a:lstStyle/>
          <a:p>
            <a:pPr algn="l" eaLnBrk="1" hangingPunct="1"/>
            <a:r>
              <a:rPr lang="de-DE" sz="3900" b="1" dirty="0" smtClean="0">
                <a:solidFill>
                  <a:srgbClr val="FF0066"/>
                </a:solidFill>
                <a:latin typeface="Arial" charset="0"/>
                <a:cs typeface="Arial" charset="0"/>
              </a:rPr>
              <a:t>Was ist Kapital? G-W-G‘ statt W-G-W</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318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318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318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93185">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93185">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93185">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93185">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7281" name="Rectangle 3"/>
          <p:cNvSpPr>
            <a:spLocks noGrp="1" noChangeArrowheads="1"/>
          </p:cNvSpPr>
          <p:nvPr>
            <p:ph type="body" idx="4294967295"/>
          </p:nvPr>
        </p:nvSpPr>
        <p:spPr>
          <a:xfrm>
            <a:off x="51435" y="660718"/>
            <a:ext cx="9020810" cy="6140767"/>
          </a:xfrm>
        </p:spPr>
        <p:txBody>
          <a:bodyPr/>
          <a:lstStyle/>
          <a:p>
            <a:pPr eaLnBrk="1" hangingPunct="1">
              <a:lnSpc>
                <a:spcPts val="3300"/>
              </a:lnSpc>
              <a:spcAft>
                <a:spcPts val="900"/>
              </a:spcAft>
            </a:pPr>
            <a:r>
              <a:rPr lang="de-DE" sz="2900" b="1" dirty="0" smtClean="0">
                <a:solidFill>
                  <a:srgbClr val="000000"/>
                </a:solidFill>
                <a:latin typeface="Arial" charset="0"/>
                <a:cs typeface="Arial" charset="0"/>
              </a:rPr>
              <a:t>Wie möglich, wo doch alle frei und gleich sind?</a:t>
            </a:r>
          </a:p>
          <a:p>
            <a:pPr eaLnBrk="1" hangingPunct="1">
              <a:lnSpc>
                <a:spcPts val="3300"/>
              </a:lnSpc>
              <a:spcAft>
                <a:spcPts val="900"/>
              </a:spcAft>
            </a:pPr>
            <a:r>
              <a:rPr lang="de-DE" sz="2900" b="1" dirty="0" smtClean="0">
                <a:solidFill>
                  <a:srgbClr val="000000"/>
                </a:solidFill>
                <a:latin typeface="Arial" charset="0"/>
                <a:cs typeface="Arial" charset="0"/>
              </a:rPr>
              <a:t>Doch die Lohnabhängigen sind „doppelt frei“ – persönlich frei und frei von größerem Eigentum – sie müssen </a:t>
            </a:r>
            <a:r>
              <a:rPr lang="de-DE" sz="2900" b="1" smtClean="0">
                <a:solidFill>
                  <a:srgbClr val="000000"/>
                </a:solidFill>
                <a:latin typeface="Arial" charset="0"/>
                <a:cs typeface="Arial" charset="0"/>
              </a:rPr>
              <a:t>lohnarbeiten</a:t>
            </a:r>
            <a:r>
              <a:rPr lang="de-DE" sz="2900" b="1" dirty="0" smtClean="0">
                <a:solidFill>
                  <a:srgbClr val="000000"/>
                </a:solidFill>
                <a:latin typeface="Arial" charset="0"/>
                <a:cs typeface="Arial" charset="0"/>
              </a:rPr>
              <a:t> als Erwerbsquelle </a:t>
            </a:r>
          </a:p>
          <a:p>
            <a:pPr eaLnBrk="1" hangingPunct="1">
              <a:lnSpc>
                <a:spcPts val="3300"/>
              </a:lnSpc>
              <a:spcAft>
                <a:spcPts val="900"/>
              </a:spcAft>
            </a:pPr>
            <a:r>
              <a:rPr lang="de-DE" sz="2900" b="1" dirty="0" smtClean="0">
                <a:solidFill>
                  <a:srgbClr val="000000"/>
                </a:solidFill>
                <a:latin typeface="Arial" charset="0"/>
                <a:cs typeface="Arial" charset="0"/>
              </a:rPr>
              <a:t>Der </a:t>
            </a:r>
            <a:r>
              <a:rPr lang="de-DE" sz="2900" b="1" dirty="0">
                <a:solidFill>
                  <a:srgbClr val="000000"/>
                </a:solidFill>
                <a:latin typeface="Arial" charset="0"/>
                <a:cs typeface="Arial" charset="0"/>
              </a:rPr>
              <a:t>Lohn entspricht dem Wert der Arbeitskraft, </a:t>
            </a:r>
            <a:r>
              <a:rPr lang="de-DE" sz="2900" b="1" dirty="0" smtClean="0">
                <a:solidFill>
                  <a:srgbClr val="000000"/>
                </a:solidFill>
                <a:latin typeface="Arial" charset="0"/>
                <a:cs typeface="Arial" charset="0"/>
              </a:rPr>
              <a:t>= dem Wert der zum Leben notwendigen Waren</a:t>
            </a:r>
          </a:p>
          <a:p>
            <a:pPr eaLnBrk="1" hangingPunct="1">
              <a:lnSpc>
                <a:spcPts val="3300"/>
              </a:lnSpc>
              <a:spcAft>
                <a:spcPts val="900"/>
              </a:spcAft>
            </a:pPr>
            <a:r>
              <a:rPr lang="de-DE" sz="2900" b="1" dirty="0" smtClean="0">
                <a:solidFill>
                  <a:srgbClr val="000000"/>
                </a:solidFill>
                <a:latin typeface="Arial" charset="0"/>
                <a:cs typeface="Arial" charset="0"/>
              </a:rPr>
              <a:t>Die Wertschöpfung der Arbeit ist höher als Lohn</a:t>
            </a:r>
          </a:p>
          <a:p>
            <a:pPr eaLnBrk="1" hangingPunct="1">
              <a:lnSpc>
                <a:spcPts val="3300"/>
              </a:lnSpc>
              <a:spcAft>
                <a:spcPts val="900"/>
              </a:spcAft>
            </a:pPr>
            <a:r>
              <a:rPr lang="de-DE" sz="2900" b="1" dirty="0" smtClean="0">
                <a:solidFill>
                  <a:srgbClr val="000000"/>
                </a:solidFill>
                <a:latin typeface="Arial" charset="0"/>
                <a:cs typeface="Arial" charset="0"/>
              </a:rPr>
              <a:t>Die Produkte gehören dem Kapital. Die Differenz zwischen Wertschöpfung und Lohn ist Mehrwert</a:t>
            </a:r>
          </a:p>
          <a:p>
            <a:pPr eaLnBrk="1" hangingPunct="1">
              <a:lnSpc>
                <a:spcPts val="3300"/>
              </a:lnSpc>
              <a:spcAft>
                <a:spcPts val="900"/>
              </a:spcAft>
            </a:pPr>
            <a:r>
              <a:rPr lang="de-DE" sz="2900" b="1" dirty="0">
                <a:solidFill>
                  <a:srgbClr val="000000"/>
                </a:solidFill>
                <a:latin typeface="Arial" charset="0"/>
                <a:cs typeface="Arial" charset="0"/>
              </a:rPr>
              <a:t>Die (normale) Aneignung von Mehrwert nennt Marx Ausbeutung, ist kein moralischer Begriff</a:t>
            </a:r>
          </a:p>
          <a:p>
            <a:pPr eaLnBrk="1" hangingPunct="1">
              <a:lnSpc>
                <a:spcPts val="3300"/>
              </a:lnSpc>
              <a:spcAft>
                <a:spcPts val="900"/>
              </a:spcAft>
            </a:pPr>
            <a:r>
              <a:rPr lang="de-DE" sz="2900" b="1" dirty="0" smtClean="0">
                <a:solidFill>
                  <a:srgbClr val="000000"/>
                </a:solidFill>
                <a:latin typeface="Arial" charset="0"/>
                <a:cs typeface="Arial" charset="0"/>
              </a:rPr>
              <a:t>Die Mehrwertsteuer ist eine Steuer auf den Wert-zuwachs/Wertschöpfung, nicht den Mehrwert</a:t>
            </a:r>
          </a:p>
        </p:txBody>
      </p:sp>
      <p:sp>
        <p:nvSpPr>
          <p:cNvPr id="97282" name="Rectangle 2"/>
          <p:cNvSpPr>
            <a:spLocks noGrp="1" noChangeArrowheads="1"/>
          </p:cNvSpPr>
          <p:nvPr>
            <p:ph type="ctrTitle" idx="4294967295"/>
          </p:nvPr>
        </p:nvSpPr>
        <p:spPr>
          <a:xfrm>
            <a:off x="338455" y="14605"/>
            <a:ext cx="8682355" cy="615950"/>
          </a:xfrm>
        </p:spPr>
        <p:txBody>
          <a:bodyPr/>
          <a:lstStyle/>
          <a:p>
            <a:pPr algn="l" eaLnBrk="1" hangingPunct="1"/>
            <a:r>
              <a:rPr lang="de-DE" sz="3900" b="1" dirty="0" smtClean="0">
                <a:solidFill>
                  <a:srgbClr val="FF0066"/>
                </a:solidFill>
                <a:latin typeface="Arial" charset="0"/>
                <a:cs typeface="Arial" charset="0"/>
              </a:rPr>
              <a:t>Kapitalistische Mehrwertproduktion</a:t>
            </a:r>
          </a:p>
        </p:txBody>
      </p:sp>
    </p:spTree>
  </p:cSld>
  <p:clrMapOvr>
    <a:masterClrMapping/>
  </p:clrMapOvr>
  <p:transition spd="slow" advClick="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728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7281">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7281">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97281">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97281">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97281">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97281">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6801" name="Rectangle 2"/>
          <p:cNvSpPr>
            <a:spLocks noGrp="1" noChangeArrowheads="1"/>
          </p:cNvSpPr>
          <p:nvPr>
            <p:ph type="ctrTitle" idx="4294967295"/>
          </p:nvPr>
        </p:nvSpPr>
        <p:spPr>
          <a:xfrm>
            <a:off x="481965" y="128270"/>
            <a:ext cx="8662035" cy="615950"/>
          </a:xfrm>
        </p:spPr>
        <p:txBody>
          <a:bodyPr/>
          <a:lstStyle/>
          <a:p>
            <a:pPr algn="l" eaLnBrk="1" hangingPunct="1"/>
            <a:r>
              <a:rPr lang="de-DE" sz="3900" b="1" dirty="0" smtClean="0">
                <a:solidFill>
                  <a:srgbClr val="FF0066"/>
                </a:solidFill>
                <a:latin typeface="Arial" charset="0"/>
                <a:cs typeface="Arial" charset="0"/>
              </a:rPr>
              <a:t>Was ist Kapitalismus?</a:t>
            </a:r>
          </a:p>
        </p:txBody>
      </p:sp>
      <p:sp>
        <p:nvSpPr>
          <p:cNvPr id="5" name="Rectangle 3"/>
          <p:cNvSpPr txBox="1">
            <a:spLocks noChangeArrowheads="1"/>
          </p:cNvSpPr>
          <p:nvPr/>
        </p:nvSpPr>
        <p:spPr bwMode="auto">
          <a:xfrm>
            <a:off x="123190" y="845820"/>
            <a:ext cx="8891270" cy="5883910"/>
          </a:xfrm>
          <a:prstGeom prst="rect">
            <a:avLst/>
          </a:prstGeom>
          <a:noFill/>
          <a:ln w="12700" algn="ctr">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0"/>
              </a:spcBef>
              <a:spcAft>
                <a:spcPct val="0"/>
              </a:spcAft>
              <a:buClr>
                <a:schemeClr val="tx1"/>
              </a:buClr>
              <a:buChar char="•"/>
              <a:defRPr sz="3200" kern="1">
                <a:solidFill>
                  <a:schemeClr val="tx1"/>
                </a:solidFill>
                <a:latin typeface="Arial" pitchFamily="2" charset="0"/>
                <a:ea typeface="Arial" pitchFamily="2" charset="0"/>
                <a:cs typeface="Arial" pitchFamily="2" charset="0"/>
              </a:defRPr>
            </a:lvl1pPr>
            <a:lvl2pPr marL="742950" indent="-285750" algn="l" rtl="0" eaLnBrk="0" fontAlgn="base" hangingPunct="0">
              <a:spcBef>
                <a:spcPct val="0"/>
              </a:spcBef>
              <a:spcAft>
                <a:spcPct val="0"/>
              </a:spcAft>
              <a:buClr>
                <a:schemeClr val="tx1"/>
              </a:buClr>
              <a:buChar char="–"/>
              <a:defRPr sz="2800" kern="1">
                <a:solidFill>
                  <a:schemeClr val="tx1"/>
                </a:solidFill>
                <a:latin typeface="Arial" pitchFamily="2" charset="0"/>
                <a:ea typeface="Arial" pitchFamily="2" charset="0"/>
                <a:cs typeface="Arial" pitchFamily="2" charset="0"/>
              </a:defRPr>
            </a:lvl2pPr>
            <a:lvl3pPr marL="1143000" indent="-228600" algn="l" rtl="0" eaLnBrk="0" fontAlgn="base" hangingPunct="0">
              <a:spcBef>
                <a:spcPct val="0"/>
              </a:spcBef>
              <a:spcAft>
                <a:spcPct val="0"/>
              </a:spcAft>
              <a:buClr>
                <a:schemeClr val="tx1"/>
              </a:buClr>
              <a:buChar char="•"/>
              <a:defRPr sz="2400" kern="1">
                <a:solidFill>
                  <a:schemeClr val="tx1"/>
                </a:solidFill>
                <a:latin typeface="Arial" pitchFamily="2" charset="0"/>
                <a:ea typeface="Arial" pitchFamily="2" charset="0"/>
                <a:cs typeface="Arial" pitchFamily="2" charset="0"/>
              </a:defRPr>
            </a:lvl3pPr>
            <a:lvl4pPr marL="1600200" indent="-228600" algn="l" rtl="0" eaLnBrk="0" fontAlgn="base" hangingPunct="0">
              <a:spcBef>
                <a:spcPct val="0"/>
              </a:spcBef>
              <a:spcAft>
                <a:spcPct val="0"/>
              </a:spcAft>
              <a:buClr>
                <a:schemeClr val="tx1"/>
              </a:buClr>
              <a:buChar char="–"/>
              <a:defRPr sz="2000" kern="1">
                <a:solidFill>
                  <a:schemeClr val="tx1"/>
                </a:solidFill>
                <a:latin typeface="Arial" pitchFamily="2" charset="0"/>
                <a:ea typeface="Arial" pitchFamily="2" charset="0"/>
                <a:cs typeface="Arial" pitchFamily="2" charset="0"/>
              </a:defRPr>
            </a:lvl4pPr>
            <a:lvl5pPr marL="2057400" indent="-228600" algn="l" rtl="0" eaLnBrk="0" fontAlgn="base" hangingPunct="0">
              <a:spcBef>
                <a:spcPct val="0"/>
              </a:spcBef>
              <a:spcAft>
                <a:spcPct val="0"/>
              </a:spcAft>
              <a:buClr>
                <a:schemeClr val="tx1"/>
              </a:buClr>
              <a:buChar char="»"/>
              <a:defRPr sz="2000" kern="1">
                <a:solidFill>
                  <a:schemeClr val="tx1"/>
                </a:solidFill>
                <a:latin typeface="Arial" pitchFamily="2" charset="0"/>
                <a:ea typeface="Arial" pitchFamily="2" charset="0"/>
                <a:cs typeface="Arial" pitchFamily="2" charset="0"/>
              </a:defRPr>
            </a:lvl5pPr>
            <a:lvl6pPr marL="2514600" indent="-228600" algn="l" rtl="0" eaLnBrk="0" fontAlgn="base" hangingPunct="0">
              <a:spcBef>
                <a:spcPct val="0"/>
              </a:spcBef>
              <a:spcAft>
                <a:spcPct val="0"/>
              </a:spcAft>
              <a:buClr>
                <a:schemeClr val="tx1"/>
              </a:buClr>
              <a:buChar char="»"/>
              <a:defRPr sz="2000" kern="1">
                <a:solidFill>
                  <a:schemeClr val="tx1"/>
                </a:solidFill>
                <a:latin typeface="Arial" pitchFamily="2" charset="0"/>
                <a:ea typeface="Arial" pitchFamily="2" charset="0"/>
                <a:cs typeface="Arial" pitchFamily="2" charset="0"/>
              </a:defRPr>
            </a:lvl6pPr>
            <a:lvl7pPr marL="2971800" indent="-228600" algn="l" rtl="0" eaLnBrk="0" fontAlgn="base" hangingPunct="0">
              <a:spcBef>
                <a:spcPct val="0"/>
              </a:spcBef>
              <a:spcAft>
                <a:spcPct val="0"/>
              </a:spcAft>
              <a:buClr>
                <a:schemeClr val="tx1"/>
              </a:buClr>
              <a:buChar char="»"/>
              <a:defRPr sz="2000" kern="1">
                <a:solidFill>
                  <a:schemeClr val="tx1"/>
                </a:solidFill>
                <a:latin typeface="Arial" pitchFamily="2" charset="0"/>
                <a:ea typeface="Arial" pitchFamily="2" charset="0"/>
                <a:cs typeface="Arial" pitchFamily="2" charset="0"/>
              </a:defRPr>
            </a:lvl7pPr>
            <a:lvl8pPr marL="3429000" indent="-228600" algn="l" rtl="0" eaLnBrk="0" fontAlgn="base" hangingPunct="0">
              <a:spcBef>
                <a:spcPct val="0"/>
              </a:spcBef>
              <a:spcAft>
                <a:spcPct val="0"/>
              </a:spcAft>
              <a:buClr>
                <a:schemeClr val="tx1"/>
              </a:buClr>
              <a:buChar char="»"/>
              <a:defRPr sz="2000" kern="1">
                <a:solidFill>
                  <a:schemeClr val="tx1"/>
                </a:solidFill>
                <a:latin typeface="Arial" pitchFamily="2" charset="0"/>
                <a:ea typeface="Arial" pitchFamily="2" charset="0"/>
                <a:cs typeface="Arial" pitchFamily="2" charset="0"/>
              </a:defRPr>
            </a:lvl8pPr>
            <a:lvl9pPr marL="3886200" indent="-228600" algn="l" rtl="0" eaLnBrk="0" fontAlgn="base" hangingPunct="0">
              <a:spcBef>
                <a:spcPct val="0"/>
              </a:spcBef>
              <a:spcAft>
                <a:spcPct val="0"/>
              </a:spcAft>
              <a:buClr>
                <a:schemeClr val="tx1"/>
              </a:buClr>
              <a:buChar char="»"/>
              <a:defRPr sz="2000" kern="1">
                <a:solidFill>
                  <a:schemeClr val="tx1"/>
                </a:solidFill>
                <a:latin typeface="Arial" pitchFamily="2" charset="0"/>
                <a:ea typeface="Arial" pitchFamily="2" charset="0"/>
                <a:cs typeface="Arial" pitchFamily="2" charset="0"/>
              </a:defRPr>
            </a:lvl9pPr>
          </a:lstStyle>
          <a:p>
            <a:pPr eaLnBrk="1" hangingPunct="1">
              <a:lnSpc>
                <a:spcPts val="3300"/>
              </a:lnSpc>
              <a:spcAft>
                <a:spcPts val="2400"/>
              </a:spcAft>
            </a:pPr>
            <a:r>
              <a:rPr lang="de-DE" sz="2900" b="1" dirty="0" smtClean="0">
                <a:latin typeface="Arial" charset="0"/>
                <a:cs typeface="Arial" charset="0"/>
              </a:rPr>
              <a:t>Kapitalistische Produktion =  Produktion von Waren zum Zweck der</a:t>
            </a:r>
            <a:r>
              <a:rPr lang="de-DE" sz="2900" b="1" dirty="0" smtClean="0"/>
              <a:t> Profiterzielung</a:t>
            </a:r>
          </a:p>
          <a:p>
            <a:pPr eaLnBrk="1" hangingPunct="1">
              <a:lnSpc>
                <a:spcPts val="3300"/>
              </a:lnSpc>
              <a:spcAft>
                <a:spcPts val="2400"/>
              </a:spcAft>
            </a:pPr>
            <a:r>
              <a:rPr lang="de-DE" sz="2900" b="1" dirty="0" smtClean="0"/>
              <a:t>Anwendung/Ausbeutung von Lohnarbeit und anderer abhängiger Arbeit durch Kapital</a:t>
            </a:r>
          </a:p>
          <a:p>
            <a:pPr eaLnBrk="1" hangingPunct="1">
              <a:lnSpc>
                <a:spcPts val="3300"/>
              </a:lnSpc>
              <a:spcAft>
                <a:spcPts val="2400"/>
              </a:spcAft>
            </a:pPr>
            <a:r>
              <a:rPr lang="de-DE" sz="2900" b="1" dirty="0" smtClean="0">
                <a:latin typeface="Arial" charset="0"/>
                <a:cs typeface="Arial" charset="0"/>
              </a:rPr>
              <a:t>Kapitalistische Gesellschaft: eine, </a:t>
            </a:r>
            <a:r>
              <a:rPr lang="de-DE" sz="2900" b="1" dirty="0">
                <a:latin typeface="Arial" charset="0"/>
                <a:cs typeface="Arial" charset="0"/>
              </a:rPr>
              <a:t>die von </a:t>
            </a:r>
            <a:r>
              <a:rPr lang="de-DE" sz="2900" b="1" dirty="0" err="1" smtClean="0">
                <a:latin typeface="Arial" charset="0"/>
                <a:cs typeface="Arial" charset="0"/>
              </a:rPr>
              <a:t>kapi-talistischer</a:t>
            </a:r>
            <a:r>
              <a:rPr lang="de-DE" sz="2900" b="1" dirty="0" smtClean="0">
                <a:latin typeface="Arial" charset="0"/>
                <a:cs typeface="Arial" charset="0"/>
              </a:rPr>
              <a:t> </a:t>
            </a:r>
            <a:r>
              <a:rPr lang="de-DE" sz="2900" b="1" dirty="0">
                <a:latin typeface="Arial" charset="0"/>
                <a:cs typeface="Arial" charset="0"/>
              </a:rPr>
              <a:t>Produktion und </a:t>
            </a:r>
            <a:r>
              <a:rPr lang="de-DE" sz="2900" b="1" dirty="0" smtClean="0">
                <a:latin typeface="Arial" charset="0"/>
                <a:cs typeface="Arial" charset="0"/>
              </a:rPr>
              <a:t> Eigentumsverhält-nissen – Eigentum v.a. an Produktionsmitteln ist privat &amp; hoch konzentriert – dominiert </a:t>
            </a:r>
            <a:r>
              <a:rPr lang="de-DE" sz="2900" b="1" dirty="0">
                <a:latin typeface="Arial" charset="0"/>
                <a:cs typeface="Arial" charset="0"/>
              </a:rPr>
              <a:t>wird</a:t>
            </a:r>
          </a:p>
          <a:p>
            <a:pPr eaLnBrk="1" hangingPunct="1">
              <a:lnSpc>
                <a:spcPts val="3300"/>
              </a:lnSpc>
              <a:spcAft>
                <a:spcPts val="2400"/>
              </a:spcAft>
            </a:pPr>
            <a:r>
              <a:rPr lang="de-DE" sz="2900" b="1" dirty="0" smtClean="0"/>
              <a:t>Das Kapital herrscht auch gesellschaftlich</a:t>
            </a:r>
          </a:p>
          <a:p>
            <a:pPr eaLnBrk="1" hangingPunct="1">
              <a:lnSpc>
                <a:spcPts val="3300"/>
              </a:lnSpc>
              <a:spcAft>
                <a:spcPts val="2400"/>
              </a:spcAft>
            </a:pPr>
            <a:r>
              <a:rPr lang="de-DE" sz="2900" b="1" dirty="0" smtClean="0"/>
              <a:t>Sehr dynamisch, krisenhaft, geprägt von Interessengegensätzen und Konflikten </a:t>
            </a:r>
            <a:endParaRPr lang="de-DE" sz="2900" b="1" dirty="0"/>
          </a:p>
          <a:p>
            <a:pPr eaLnBrk="1" hangingPunct="1">
              <a:lnSpc>
                <a:spcPts val="3300"/>
              </a:lnSpc>
              <a:spcAft>
                <a:spcPts val="1200"/>
              </a:spcAft>
            </a:pPr>
            <a:endParaRPr lang="de-DE" sz="2900" b="1" dirty="0" smtClean="0">
              <a:latin typeface="Arial" charset="0"/>
              <a:cs typeface="Arial" charset="0"/>
            </a:endParaRPr>
          </a:p>
        </p:txBody>
      </p:sp>
    </p:spTree>
    <p:extLst>
      <p:ext uri="{BB962C8B-B14F-4D97-AF65-F5344CB8AC3E}">
        <p14:creationId xmlns:p14="http://schemas.microsoft.com/office/powerpoint/2010/main" val="928410362"/>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1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7281" name="Rectangle 3"/>
          <p:cNvSpPr>
            <a:spLocks noGrp="1" noChangeArrowheads="1"/>
          </p:cNvSpPr>
          <p:nvPr>
            <p:ph type="body" idx="4294967295"/>
          </p:nvPr>
        </p:nvSpPr>
        <p:spPr>
          <a:xfrm>
            <a:off x="0" y="558800"/>
            <a:ext cx="9144000" cy="6299200"/>
          </a:xfrm>
        </p:spPr>
        <p:txBody>
          <a:bodyPr/>
          <a:lstStyle/>
          <a:p>
            <a:pPr eaLnBrk="1" hangingPunct="1">
              <a:lnSpc>
                <a:spcPts val="3300"/>
              </a:lnSpc>
              <a:spcAft>
                <a:spcPts val="1200"/>
              </a:spcAft>
            </a:pPr>
            <a:r>
              <a:rPr lang="de-DE" sz="2900" b="1" dirty="0" smtClean="0">
                <a:solidFill>
                  <a:srgbClr val="000000"/>
                </a:solidFill>
                <a:latin typeface="Arial" charset="0"/>
                <a:cs typeface="Arial" charset="0"/>
              </a:rPr>
              <a:t>Soziale Klassen haben unterschiedliche Stellung in den Produktionsverhältnissen: Eigentum und Verfügung an wesentlichen Produktionsmitteln und damit Kommando über Arbeit, oder nicht</a:t>
            </a:r>
          </a:p>
          <a:p>
            <a:pPr eaLnBrk="1" hangingPunct="1">
              <a:lnSpc>
                <a:spcPts val="3300"/>
              </a:lnSpc>
              <a:spcAft>
                <a:spcPts val="1200"/>
              </a:spcAft>
            </a:pPr>
            <a:r>
              <a:rPr lang="de-DE" sz="2900" b="1" dirty="0" smtClean="0">
                <a:solidFill>
                  <a:srgbClr val="000000"/>
                </a:solidFill>
                <a:latin typeface="Arial" charset="0"/>
                <a:cs typeface="Arial" charset="0"/>
              </a:rPr>
              <a:t>Dem entsprechen Einkommensformen: Löhne o.a. Arbeitseinkommen oder Kapitaleinkommen</a:t>
            </a:r>
          </a:p>
          <a:p>
            <a:pPr eaLnBrk="1" hangingPunct="1">
              <a:lnSpc>
                <a:spcPts val="3300"/>
              </a:lnSpc>
              <a:spcAft>
                <a:spcPts val="1200"/>
              </a:spcAft>
            </a:pPr>
            <a:r>
              <a:rPr lang="de-DE" sz="2900" b="1" dirty="0" smtClean="0">
                <a:solidFill>
                  <a:srgbClr val="000000"/>
                </a:solidFill>
                <a:latin typeface="Arial" charset="0"/>
                <a:cs typeface="Arial" charset="0"/>
              </a:rPr>
              <a:t>Dem entsprechen Einkommensverhältnisse</a:t>
            </a:r>
          </a:p>
          <a:p>
            <a:pPr eaLnBrk="1" hangingPunct="1">
              <a:lnSpc>
                <a:spcPts val="3300"/>
              </a:lnSpc>
              <a:spcAft>
                <a:spcPts val="1200"/>
              </a:spcAft>
            </a:pPr>
            <a:r>
              <a:rPr lang="de-DE" sz="2900" b="1" dirty="0" smtClean="0">
                <a:solidFill>
                  <a:srgbClr val="000000"/>
                </a:solidFill>
                <a:latin typeface="Arial" charset="0"/>
                <a:cs typeface="Arial" charset="0"/>
              </a:rPr>
              <a:t>Hauptklassen: Lohnabhängige und Kapital </a:t>
            </a:r>
          </a:p>
          <a:p>
            <a:pPr eaLnBrk="1" hangingPunct="1">
              <a:lnSpc>
                <a:spcPts val="3300"/>
              </a:lnSpc>
              <a:spcAft>
                <a:spcPts val="1200"/>
              </a:spcAft>
            </a:pPr>
            <a:r>
              <a:rPr lang="de-DE" sz="2900" b="1" dirty="0" smtClean="0">
                <a:solidFill>
                  <a:srgbClr val="000000"/>
                </a:solidFill>
                <a:latin typeface="Arial" charset="0"/>
                <a:cs typeface="Arial" charset="0"/>
              </a:rPr>
              <a:t>Gleiche Klassenlage ermöglicht Artikulation von gemeinsamen Interessen, Organisation in </a:t>
            </a:r>
            <a:r>
              <a:rPr lang="de-DE" sz="2900" b="1" dirty="0" err="1" smtClean="0">
                <a:solidFill>
                  <a:srgbClr val="000000"/>
                </a:solidFill>
                <a:latin typeface="Arial" charset="0"/>
                <a:cs typeface="Arial" charset="0"/>
              </a:rPr>
              <a:t>Ge-werkschaften</a:t>
            </a:r>
            <a:r>
              <a:rPr lang="de-DE" sz="2900" b="1" dirty="0" smtClean="0">
                <a:solidFill>
                  <a:srgbClr val="000000"/>
                </a:solidFill>
                <a:latin typeface="Arial" charset="0"/>
                <a:cs typeface="Arial" charset="0"/>
              </a:rPr>
              <a:t>, Kämpfe für: </a:t>
            </a:r>
            <a:r>
              <a:rPr lang="de-DE" sz="2900" b="1" dirty="0">
                <a:solidFill>
                  <a:srgbClr val="000000"/>
                </a:solidFill>
                <a:latin typeface="Arial" charset="0"/>
                <a:cs typeface="Arial" charset="0"/>
              </a:rPr>
              <a:t>Löhne, </a:t>
            </a:r>
            <a:r>
              <a:rPr lang="de-DE" sz="2900" b="1" dirty="0" smtClean="0">
                <a:solidFill>
                  <a:srgbClr val="000000"/>
                </a:solidFill>
                <a:latin typeface="Arial" charset="0"/>
                <a:cs typeface="Arial" charset="0"/>
              </a:rPr>
              <a:t>Arbeitszeiten</a:t>
            </a:r>
            <a:r>
              <a:rPr lang="de-DE" sz="2900" b="1" dirty="0">
                <a:solidFill>
                  <a:srgbClr val="000000"/>
                </a:solidFill>
                <a:latin typeface="Arial" charset="0"/>
                <a:cs typeface="Arial" charset="0"/>
              </a:rPr>
              <a:t>, Arbeitsbedingungen, </a:t>
            </a:r>
            <a:r>
              <a:rPr lang="de-DE" sz="2900" b="1" dirty="0" smtClean="0">
                <a:solidFill>
                  <a:srgbClr val="000000"/>
                </a:solidFill>
                <a:latin typeface="Arial" charset="0"/>
                <a:cs typeface="Arial" charset="0"/>
              </a:rPr>
              <a:t>Mitbestimmung, Soziales…</a:t>
            </a:r>
          </a:p>
          <a:p>
            <a:pPr eaLnBrk="1" hangingPunct="1">
              <a:lnSpc>
                <a:spcPts val="3300"/>
              </a:lnSpc>
              <a:spcAft>
                <a:spcPts val="1200"/>
              </a:spcAft>
            </a:pPr>
            <a:r>
              <a:rPr lang="de-DE" sz="2900" b="1" dirty="0" smtClean="0">
                <a:solidFill>
                  <a:srgbClr val="000000"/>
                </a:solidFill>
                <a:latin typeface="Arial" charset="0"/>
                <a:cs typeface="Arial" charset="0"/>
              </a:rPr>
              <a:t>Gegensätzliche Klasseninteressen </a:t>
            </a:r>
            <a:r>
              <a:rPr lang="de-DE" sz="4000" b="1" dirty="0" smtClean="0">
                <a:solidFill>
                  <a:srgbClr val="000000"/>
                </a:solidFill>
                <a:latin typeface="Arial" charset="0"/>
                <a:cs typeface="Arial" charset="0"/>
                <a:sym typeface="Symbol" panose="05050102010706020507" pitchFamily="18" charset="2"/>
              </a:rPr>
              <a:t></a:t>
            </a:r>
            <a:r>
              <a:rPr lang="de-DE" sz="5000" b="1" dirty="0">
                <a:solidFill>
                  <a:srgbClr val="000000"/>
                </a:solidFill>
                <a:latin typeface="Arial" charset="0"/>
                <a:cs typeface="Arial" charset="0"/>
                <a:sym typeface="Symbol" panose="05050102010706020507" pitchFamily="18" charset="2"/>
              </a:rPr>
              <a:t> </a:t>
            </a:r>
            <a:r>
              <a:rPr lang="de-DE" sz="2900" b="1" dirty="0" smtClean="0">
                <a:solidFill>
                  <a:srgbClr val="000000"/>
                </a:solidFill>
                <a:latin typeface="Arial" charset="0"/>
                <a:cs typeface="Arial" charset="0"/>
              </a:rPr>
              <a:t>Kämpfe</a:t>
            </a:r>
          </a:p>
        </p:txBody>
      </p:sp>
      <p:sp>
        <p:nvSpPr>
          <p:cNvPr id="97282" name="Rectangle 2"/>
          <p:cNvSpPr>
            <a:spLocks noGrp="1" noChangeArrowheads="1"/>
          </p:cNvSpPr>
          <p:nvPr>
            <p:ph type="ctrTitle" idx="4294967295"/>
          </p:nvPr>
        </p:nvSpPr>
        <p:spPr>
          <a:xfrm>
            <a:off x="338455" y="-15875"/>
            <a:ext cx="8754110" cy="615950"/>
          </a:xfrm>
        </p:spPr>
        <p:txBody>
          <a:bodyPr/>
          <a:lstStyle/>
          <a:p>
            <a:pPr algn="l" eaLnBrk="1" hangingPunct="1"/>
            <a:r>
              <a:rPr lang="de-DE" sz="3900" b="1" dirty="0" smtClean="0">
                <a:solidFill>
                  <a:srgbClr val="FF0066"/>
                </a:solidFill>
                <a:latin typeface="Arial" charset="0"/>
                <a:cs typeface="Arial" charset="0"/>
              </a:rPr>
              <a:t>Kapitalistische Klassenverhältnisse</a:t>
            </a:r>
          </a:p>
        </p:txBody>
      </p:sp>
    </p:spTree>
    <p:extLst>
      <p:ext uri="{BB962C8B-B14F-4D97-AF65-F5344CB8AC3E}">
        <p14:creationId xmlns:p14="http://schemas.microsoft.com/office/powerpoint/2010/main" val="69157859"/>
      </p:ext>
    </p:extLst>
  </p:cSld>
  <p:clrMapOvr>
    <a:masterClrMapping/>
  </p:clrMapOvr>
  <p:transition spd="slow" advClick="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728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7281">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7281">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97281">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97281">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97281">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99041"/>
            <a:ext cx="9144000" cy="5924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76727707"/>
      </p:ext>
    </p:extLst>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3" name="Rechteck 1"/>
          <p:cNvSpPr>
            <a:spLocks noChangeArrowheads="1"/>
          </p:cNvSpPr>
          <p:nvPr/>
        </p:nvSpPr>
        <p:spPr bwMode="auto">
          <a:xfrm>
            <a:off x="123190" y="917575"/>
            <a:ext cx="9020810" cy="5786199"/>
          </a:xfrm>
          <a:prstGeom prst="rect">
            <a:avLst/>
          </a:prstGeom>
          <a:solidFill>
            <a:srgbClr val="FFFFFF"/>
          </a:solidFill>
          <a:ln w="9525">
            <a:noFill/>
            <a:miter lim="800000"/>
            <a:headEnd/>
            <a:tailEnd/>
          </a:ln>
        </p:spPr>
        <p:txBody>
          <a:bodyPr wrap="square">
            <a:spAutoFit/>
          </a:bodyPr>
          <a:lstStyle/>
          <a:p>
            <a:pPr>
              <a:spcAft>
                <a:spcPts val="1200"/>
              </a:spcAft>
            </a:pPr>
            <a:r>
              <a:rPr lang="de-DE" altLang="de-DE" sz="3200" b="1" dirty="0" smtClean="0">
                <a:solidFill>
                  <a:srgbClr val="000000"/>
                </a:solidFill>
              </a:rPr>
              <a:t>- Was </a:t>
            </a:r>
            <a:r>
              <a:rPr lang="de-DE" altLang="de-DE" sz="3200" b="1" dirty="0">
                <a:solidFill>
                  <a:srgbClr val="000000"/>
                </a:solidFill>
              </a:rPr>
              <a:t>ist </a:t>
            </a:r>
            <a:r>
              <a:rPr lang="de-DE" altLang="de-DE" sz="3200" b="1" dirty="0" smtClean="0">
                <a:solidFill>
                  <a:srgbClr val="000000"/>
                </a:solidFill>
              </a:rPr>
              <a:t>Politische Ökonomie</a:t>
            </a:r>
            <a:endParaRPr lang="de-DE" altLang="de-DE" sz="3200" b="1" dirty="0">
              <a:solidFill>
                <a:srgbClr val="000000"/>
              </a:solidFill>
            </a:endParaRPr>
          </a:p>
          <a:p>
            <a:pPr>
              <a:spcAft>
                <a:spcPts val="1200"/>
              </a:spcAft>
              <a:buFontTx/>
              <a:buChar char="-"/>
            </a:pPr>
            <a:r>
              <a:rPr lang="de-DE" altLang="de-DE" sz="3400" b="1" dirty="0" smtClean="0">
                <a:solidFill>
                  <a:srgbClr val="000000"/>
                </a:solidFill>
              </a:rPr>
              <a:t> </a:t>
            </a:r>
            <a:r>
              <a:rPr lang="de-DE" altLang="de-DE" sz="3200" b="1" dirty="0" smtClean="0">
                <a:solidFill>
                  <a:srgbClr val="000000"/>
                </a:solidFill>
              </a:rPr>
              <a:t>Arbeit</a:t>
            </a:r>
            <a:r>
              <a:rPr lang="de-DE" altLang="de-DE" sz="3200" b="1" dirty="0">
                <a:solidFill>
                  <a:srgbClr val="000000"/>
                </a:solidFill>
              </a:rPr>
              <a:t>, Ware, Wertschöpfung</a:t>
            </a:r>
          </a:p>
          <a:p>
            <a:pPr>
              <a:spcAft>
                <a:spcPts val="1200"/>
              </a:spcAft>
              <a:buFontTx/>
              <a:buChar char="-"/>
            </a:pPr>
            <a:r>
              <a:rPr lang="de-DE" altLang="de-DE" sz="3200" b="1" dirty="0" smtClean="0">
                <a:solidFill>
                  <a:srgbClr val="000000"/>
                </a:solidFill>
              </a:rPr>
              <a:t> Kapitalistische Produktionsverhältnisse </a:t>
            </a:r>
          </a:p>
          <a:p>
            <a:pPr>
              <a:spcAft>
                <a:spcPts val="1200"/>
              </a:spcAft>
              <a:buFontTx/>
              <a:buChar char="-"/>
            </a:pPr>
            <a:r>
              <a:rPr lang="de-DE" altLang="de-DE" sz="3200" b="1" dirty="0" smtClean="0">
                <a:solidFill>
                  <a:srgbClr val="000000"/>
                </a:solidFill>
              </a:rPr>
              <a:t> Ökonomischer Gesamtprozess</a:t>
            </a:r>
          </a:p>
          <a:p>
            <a:pPr>
              <a:spcAft>
                <a:spcPts val="1200"/>
              </a:spcAft>
              <a:buFontTx/>
              <a:buChar char="-"/>
            </a:pPr>
            <a:r>
              <a:rPr lang="de-DE" altLang="de-DE" sz="3200" b="1" dirty="0" smtClean="0">
                <a:solidFill>
                  <a:srgbClr val="000000"/>
                </a:solidFill>
              </a:rPr>
              <a:t> Lohnentwicklung</a:t>
            </a:r>
          </a:p>
          <a:p>
            <a:pPr>
              <a:spcAft>
                <a:spcPts val="1200"/>
              </a:spcAft>
              <a:buFontTx/>
              <a:buChar char="-"/>
            </a:pPr>
            <a:r>
              <a:rPr lang="de-DE" altLang="de-DE" sz="3200" b="1" i="1" dirty="0">
                <a:solidFill>
                  <a:srgbClr val="000000"/>
                </a:solidFill>
              </a:rPr>
              <a:t> </a:t>
            </a:r>
            <a:r>
              <a:rPr lang="de-DE" altLang="de-DE" sz="3200" b="1" i="1" dirty="0" smtClean="0">
                <a:solidFill>
                  <a:srgbClr val="000000"/>
                </a:solidFill>
              </a:rPr>
              <a:t>Wirtschafts- und Arbeitsmarktentwicklung</a:t>
            </a:r>
          </a:p>
          <a:p>
            <a:pPr>
              <a:spcAft>
                <a:spcPts val="1200"/>
              </a:spcAft>
              <a:buFontTx/>
              <a:buChar char="-"/>
            </a:pPr>
            <a:r>
              <a:rPr lang="de-DE" altLang="de-DE" sz="3200" b="1" i="1" dirty="0" smtClean="0">
                <a:solidFill>
                  <a:srgbClr val="000000"/>
                </a:solidFill>
              </a:rPr>
              <a:t> Strukturwandel und Dienstleistungen</a:t>
            </a:r>
          </a:p>
          <a:p>
            <a:pPr>
              <a:spcAft>
                <a:spcPts val="1200"/>
              </a:spcAft>
              <a:buFontTx/>
              <a:buChar char="-"/>
            </a:pPr>
            <a:r>
              <a:rPr lang="de-DE" altLang="de-DE" sz="3200" b="1" dirty="0" smtClean="0">
                <a:solidFill>
                  <a:srgbClr val="000000"/>
                </a:solidFill>
              </a:rPr>
              <a:t> Staat im Kapitalismus und Sozialstaat</a:t>
            </a:r>
          </a:p>
          <a:p>
            <a:pPr>
              <a:spcAft>
                <a:spcPts val="1200"/>
              </a:spcAft>
              <a:buFontTx/>
              <a:buChar char="-"/>
            </a:pPr>
            <a:r>
              <a:rPr lang="de-DE" altLang="de-DE" sz="3200" b="1" dirty="0" smtClean="0">
                <a:solidFill>
                  <a:srgbClr val="000000"/>
                </a:solidFill>
              </a:rPr>
              <a:t> Neoliberalismus</a:t>
            </a:r>
            <a:endParaRPr lang="de-DE" altLang="de-DE" sz="3400" b="1" dirty="0">
              <a:solidFill>
                <a:srgbClr val="000000"/>
              </a:solidFill>
            </a:endParaRPr>
          </a:p>
        </p:txBody>
      </p:sp>
      <p:sp>
        <p:nvSpPr>
          <p:cNvPr id="2" name="Rechteck 1"/>
          <p:cNvSpPr/>
          <p:nvPr/>
        </p:nvSpPr>
        <p:spPr>
          <a:xfrm>
            <a:off x="123190" y="128270"/>
            <a:ext cx="8704627" cy="707886"/>
          </a:xfrm>
          <a:prstGeom prst="rect">
            <a:avLst/>
          </a:prstGeom>
        </p:spPr>
        <p:txBody>
          <a:bodyPr wrap="none">
            <a:spAutoFit/>
          </a:bodyPr>
          <a:lstStyle/>
          <a:p>
            <a:pPr>
              <a:spcAft>
                <a:spcPts val="1200"/>
              </a:spcAft>
              <a:buClr>
                <a:schemeClr val="tx1"/>
              </a:buClr>
            </a:pPr>
            <a:r>
              <a:rPr lang="de-DE" altLang="de-DE" sz="4000" b="1" dirty="0">
                <a:solidFill>
                  <a:srgbClr val="FF0066"/>
                </a:solidFill>
              </a:rPr>
              <a:t>Kapitalismus in Deutschland heute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475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475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475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475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7475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7475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7475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74753">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7475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4753" grpId="0" uiExpand="1"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9213" y="558800"/>
            <a:ext cx="9242426" cy="5745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88897621"/>
      </p:ext>
    </p:extLst>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Grafik 1"/>
          <p:cNvPicPr>
            <a:picLocks noChangeAspect="1"/>
          </p:cNvPicPr>
          <p:nvPr/>
        </p:nvPicPr>
        <p:blipFill>
          <a:blip r:embed="rId2"/>
          <a:stretch>
            <a:fillRect/>
          </a:stretch>
        </p:blipFill>
        <p:spPr>
          <a:xfrm>
            <a:off x="51435" y="558800"/>
            <a:ext cx="8983257" cy="5777620"/>
          </a:xfrm>
          <a:prstGeom prst="rect">
            <a:avLst/>
          </a:prstGeom>
        </p:spPr>
      </p:pic>
    </p:spTree>
    <p:extLst>
      <p:ext uri="{BB962C8B-B14F-4D97-AF65-F5344CB8AC3E}">
        <p14:creationId xmlns:p14="http://schemas.microsoft.com/office/powerpoint/2010/main" val="34130353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4449" name="Picture 4"/>
          <p:cNvPicPr>
            <a:picLocks noChangeArrowheads="1"/>
          </p:cNvPicPr>
          <p:nvPr/>
        </p:nvPicPr>
        <p:blipFill>
          <a:blip r:embed="rId2"/>
          <a:srcRect/>
          <a:stretch>
            <a:fillRect/>
          </a:stretch>
        </p:blipFill>
        <p:spPr bwMode="auto">
          <a:xfrm>
            <a:off x="-76200" y="574675"/>
            <a:ext cx="9296400" cy="5715000"/>
          </a:xfrm>
          <a:prstGeom prst="rect">
            <a:avLst/>
          </a:prstGeom>
          <a:noFill/>
          <a:ln w="9525">
            <a:noFill/>
            <a:miter lim="800000"/>
            <a:headEnd/>
            <a:tailEnd/>
          </a:ln>
        </p:spPr>
      </p:pic>
    </p:spTree>
    <p:extLst>
      <p:ext uri="{BB962C8B-B14F-4D97-AF65-F5344CB8AC3E}">
        <p14:creationId xmlns:p14="http://schemas.microsoft.com/office/powerpoint/2010/main" val="289680862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5473" name="Picture 4"/>
          <p:cNvPicPr>
            <a:picLocks noChangeArrowheads="1"/>
          </p:cNvPicPr>
          <p:nvPr/>
        </p:nvPicPr>
        <p:blipFill>
          <a:blip r:embed="rId2"/>
          <a:srcRect/>
          <a:stretch>
            <a:fillRect/>
          </a:stretch>
        </p:blipFill>
        <p:spPr bwMode="auto">
          <a:xfrm>
            <a:off x="-76200" y="574675"/>
            <a:ext cx="9296400" cy="5715000"/>
          </a:xfrm>
          <a:prstGeom prst="rect">
            <a:avLst/>
          </a:prstGeom>
          <a:noFill/>
          <a:ln w="9525">
            <a:noFill/>
            <a:miter lim="800000"/>
            <a:headEnd/>
            <a:tailEnd/>
          </a:ln>
        </p:spPr>
      </p:pic>
    </p:spTree>
    <p:extLst>
      <p:ext uri="{BB962C8B-B14F-4D97-AF65-F5344CB8AC3E}">
        <p14:creationId xmlns:p14="http://schemas.microsoft.com/office/powerpoint/2010/main" val="186983127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1" name="Rechteck 1"/>
          <p:cNvSpPr>
            <a:spLocks noChangeArrowheads="1"/>
          </p:cNvSpPr>
          <p:nvPr/>
        </p:nvSpPr>
        <p:spPr bwMode="auto">
          <a:xfrm>
            <a:off x="71754" y="845820"/>
            <a:ext cx="9072245" cy="6012180"/>
          </a:xfrm>
          <a:prstGeom prst="rect">
            <a:avLst/>
          </a:prstGeom>
          <a:noFill/>
          <a:ln w="12700" algn="ctr">
            <a:noFill/>
            <a:miter lim="800000"/>
            <a:headEnd/>
            <a:tailEnd/>
          </a:ln>
        </p:spPr>
        <p:txBody>
          <a:bodyPr/>
          <a:lstStyle/>
          <a:p>
            <a:pPr marL="457200" indent="-457200">
              <a:spcAft>
                <a:spcPts val="1200"/>
              </a:spcAft>
              <a:buFont typeface="Arial" panose="020B0604020202020204" pitchFamily="34" charset="0"/>
              <a:buChar char="•"/>
            </a:pPr>
            <a:r>
              <a:rPr lang="de-DE" sz="2800" b="1" dirty="0" smtClean="0">
                <a:solidFill>
                  <a:srgbClr val="000000"/>
                </a:solidFill>
              </a:rPr>
              <a:t>Wertschöpfung durch Produktion / Arbeit</a:t>
            </a:r>
          </a:p>
          <a:p>
            <a:pPr marL="457200" indent="-457200">
              <a:spcAft>
                <a:spcPts val="1200"/>
              </a:spcAft>
              <a:buFont typeface="Arial" panose="020B0604020202020204" pitchFamily="34" charset="0"/>
              <a:buChar char="•"/>
            </a:pPr>
            <a:r>
              <a:rPr lang="de-DE" sz="2800" b="1" dirty="0" smtClean="0">
                <a:solidFill>
                  <a:srgbClr val="000000"/>
                </a:solidFill>
              </a:rPr>
              <a:t>Realisierung </a:t>
            </a:r>
            <a:r>
              <a:rPr lang="de-DE" sz="2800" b="1" dirty="0">
                <a:solidFill>
                  <a:srgbClr val="000000"/>
                </a:solidFill>
              </a:rPr>
              <a:t>des Werts in </a:t>
            </a:r>
            <a:r>
              <a:rPr lang="de-DE" sz="2800" b="1" dirty="0" smtClean="0">
                <a:solidFill>
                  <a:srgbClr val="000000"/>
                </a:solidFill>
              </a:rPr>
              <a:t>Geld: Verkaufserlöse</a:t>
            </a:r>
          </a:p>
          <a:p>
            <a:pPr marL="457200" indent="-457200">
              <a:spcAft>
                <a:spcPts val="1200"/>
              </a:spcAft>
              <a:buFont typeface="Arial" panose="020B0604020202020204" pitchFamily="34" charset="0"/>
              <a:buChar char="•"/>
            </a:pPr>
            <a:r>
              <a:rPr lang="de-DE" sz="2800" b="1" dirty="0">
                <a:solidFill>
                  <a:srgbClr val="000000"/>
                </a:solidFill>
              </a:rPr>
              <a:t>a</a:t>
            </a:r>
            <a:r>
              <a:rPr lang="de-DE" sz="2800" b="1" dirty="0" smtClean="0">
                <a:solidFill>
                  <a:srgbClr val="000000"/>
                </a:solidFill>
              </a:rPr>
              <a:t>bzüglich anteilige Kosten für Vorleistungen und Anlagen: </a:t>
            </a:r>
            <a:r>
              <a:rPr lang="de-DE" sz="2800" b="1" dirty="0" err="1" smtClean="0">
                <a:solidFill>
                  <a:srgbClr val="000000"/>
                </a:solidFill>
              </a:rPr>
              <a:t>Nettowertschöpfung</a:t>
            </a:r>
            <a:r>
              <a:rPr lang="de-DE" sz="2800" b="1" dirty="0" err="1" smtClean="0">
                <a:solidFill>
                  <a:srgbClr val="000000"/>
                </a:solidFill>
                <a:sym typeface="Symbol" panose="05050102010706020507" pitchFamily="18" charset="2"/>
              </a:rPr>
              <a:t></a:t>
            </a:r>
            <a:r>
              <a:rPr lang="de-DE" sz="2800" b="1" dirty="0" err="1" smtClean="0">
                <a:solidFill>
                  <a:srgbClr val="000000"/>
                </a:solidFill>
              </a:rPr>
              <a:t>Volkseinkommen</a:t>
            </a:r>
            <a:endParaRPr lang="de-DE" sz="2800" b="1" dirty="0" smtClean="0">
              <a:solidFill>
                <a:srgbClr val="000000"/>
              </a:solidFill>
            </a:endParaRPr>
          </a:p>
          <a:p>
            <a:pPr marL="457200" indent="-457200">
              <a:spcAft>
                <a:spcPts val="1200"/>
              </a:spcAft>
              <a:buFont typeface="Arial" panose="020B0604020202020204" pitchFamily="34" charset="0"/>
              <a:buChar char="•"/>
            </a:pPr>
            <a:r>
              <a:rPr lang="de-DE" sz="2800" b="1" dirty="0" err="1" smtClean="0">
                <a:solidFill>
                  <a:srgbClr val="000000"/>
                </a:solidFill>
              </a:rPr>
              <a:t>Volkseink</a:t>
            </a:r>
            <a:r>
              <a:rPr lang="de-DE" sz="2800" b="1" dirty="0" smtClean="0">
                <a:solidFill>
                  <a:srgbClr val="000000"/>
                </a:solidFill>
              </a:rPr>
              <a:t>. Verteilung </a:t>
            </a:r>
            <a:r>
              <a:rPr lang="de-DE" sz="2800" b="1" dirty="0">
                <a:solidFill>
                  <a:srgbClr val="000000"/>
                </a:solidFill>
                <a:sym typeface="Symbol" panose="05050102010706020507" pitchFamily="18" charset="2"/>
              </a:rPr>
              <a:t></a:t>
            </a:r>
            <a:r>
              <a:rPr lang="de-DE" sz="2800" b="1" dirty="0" smtClean="0">
                <a:solidFill>
                  <a:srgbClr val="000000"/>
                </a:solidFill>
              </a:rPr>
              <a:t> Löhne, Unternehmens-einkommen/Gewinne und Vermögenseinkommen</a:t>
            </a:r>
          </a:p>
          <a:p>
            <a:pPr marL="457200" indent="-457200">
              <a:spcAft>
                <a:spcPts val="1200"/>
              </a:spcAft>
              <a:buFont typeface="Arial" panose="020B0604020202020204" pitchFamily="34" charset="0"/>
              <a:buChar char="•"/>
            </a:pPr>
            <a:r>
              <a:rPr lang="de-DE" sz="2800" b="1" dirty="0" smtClean="0">
                <a:solidFill>
                  <a:srgbClr val="000000"/>
                </a:solidFill>
              </a:rPr>
              <a:t>gilt einzelwirtschaftlich wie gesamtwirtschaftlich</a:t>
            </a:r>
          </a:p>
          <a:p>
            <a:pPr marL="457200" indent="-457200">
              <a:spcAft>
                <a:spcPts val="1200"/>
              </a:spcAft>
              <a:buFont typeface="Arial" panose="020B0604020202020204" pitchFamily="34" charset="0"/>
              <a:buChar char="•"/>
            </a:pPr>
            <a:r>
              <a:rPr lang="de-DE" sz="2800" b="1" dirty="0" smtClean="0">
                <a:solidFill>
                  <a:srgbClr val="000000"/>
                </a:solidFill>
              </a:rPr>
              <a:t>Unterscheiden: Produktion von Wert vs.  </a:t>
            </a:r>
            <a:r>
              <a:rPr lang="de-DE" sz="2800" b="1" dirty="0" err="1" smtClean="0">
                <a:solidFill>
                  <a:srgbClr val="000000"/>
                </a:solidFill>
              </a:rPr>
              <a:t>Aneig-nung</a:t>
            </a:r>
            <a:r>
              <a:rPr lang="de-DE" sz="2800" b="1" dirty="0" smtClean="0">
                <a:solidFill>
                  <a:srgbClr val="000000"/>
                </a:solidFill>
              </a:rPr>
              <a:t> von Mehrwert: als Profit, Zins, ökon. Renten</a:t>
            </a:r>
          </a:p>
          <a:p>
            <a:pPr marL="457200" indent="-457200">
              <a:spcAft>
                <a:spcPts val="1200"/>
              </a:spcAft>
              <a:buFont typeface="Arial" panose="020B0604020202020204" pitchFamily="34" charset="0"/>
              <a:buChar char="•"/>
            </a:pPr>
            <a:r>
              <a:rPr lang="de-DE" sz="2800" b="1" dirty="0">
                <a:solidFill>
                  <a:srgbClr val="000000"/>
                </a:solidFill>
              </a:rPr>
              <a:t>Umverteilung mit Staat und Sozialversicherungen</a:t>
            </a:r>
          </a:p>
          <a:p>
            <a:pPr marL="457200" indent="-457200">
              <a:spcAft>
                <a:spcPts val="1200"/>
              </a:spcAft>
              <a:buFont typeface="Arial" panose="020B0604020202020204" pitchFamily="34" charset="0"/>
              <a:buChar char="•"/>
            </a:pPr>
            <a:r>
              <a:rPr lang="de-DE" sz="2800" b="1" dirty="0" smtClean="0">
                <a:solidFill>
                  <a:srgbClr val="000000"/>
                </a:solidFill>
              </a:rPr>
              <a:t>Verwendung für Konsum, Investition, +- Ausland</a:t>
            </a:r>
          </a:p>
        </p:txBody>
      </p:sp>
      <p:sp>
        <p:nvSpPr>
          <p:cNvPr id="2" name="Rechteck 1"/>
          <p:cNvSpPr/>
          <p:nvPr/>
        </p:nvSpPr>
        <p:spPr>
          <a:xfrm>
            <a:off x="266700" y="56515"/>
            <a:ext cx="8544409" cy="692497"/>
          </a:xfrm>
          <a:prstGeom prst="rect">
            <a:avLst/>
          </a:prstGeom>
        </p:spPr>
        <p:txBody>
          <a:bodyPr wrap="square">
            <a:spAutoFit/>
          </a:bodyPr>
          <a:lstStyle/>
          <a:p>
            <a:pPr>
              <a:spcAft>
                <a:spcPts val="1200"/>
              </a:spcAft>
            </a:pPr>
            <a:r>
              <a:rPr lang="de-DE" sz="3900" b="1" dirty="0">
                <a:solidFill>
                  <a:srgbClr val="FF0066"/>
                </a:solidFill>
              </a:rPr>
              <a:t>Der ökonomische Gesamtprozess</a:t>
            </a:r>
          </a:p>
        </p:txBody>
      </p:sp>
    </p:spTree>
    <p:extLst>
      <p:ext uri="{BB962C8B-B14F-4D97-AF65-F5344CB8AC3E}">
        <p14:creationId xmlns:p14="http://schemas.microsoft.com/office/powerpoint/2010/main" val="35339807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2161">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2161">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2161">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92161">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92161">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92161">
                                            <p:txEl>
                                              <p:pRg st="7" end="7"/>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92161">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bgerundetes Rechteck 1"/>
          <p:cNvSpPr/>
          <p:nvPr/>
        </p:nvSpPr>
        <p:spPr>
          <a:xfrm>
            <a:off x="117388" y="1850390"/>
            <a:ext cx="3861771" cy="821998"/>
          </a:xfrm>
          <a:prstGeom prst="roundRect">
            <a:avLst/>
          </a:prstGeom>
          <a:ln>
            <a:solidFill>
              <a:srgbClr val="00206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de-DE" sz="2400" dirty="0" smtClean="0">
                <a:ln w="0"/>
                <a:solidFill>
                  <a:schemeClr val="tx1"/>
                </a:solidFill>
              </a:rPr>
              <a:t>Vorleistungen an Gütern und Dienstleistungen </a:t>
            </a:r>
            <a:r>
              <a:rPr lang="de-DE" sz="2400" dirty="0" err="1" smtClean="0">
                <a:ln w="0"/>
                <a:solidFill>
                  <a:schemeClr val="tx1"/>
                </a:solidFill>
              </a:rPr>
              <a:t>c</a:t>
            </a:r>
            <a:r>
              <a:rPr lang="de-DE" sz="2400" baseline="-25000" dirty="0" err="1" smtClean="0">
                <a:ln w="0"/>
                <a:solidFill>
                  <a:schemeClr val="tx1"/>
                </a:solidFill>
              </a:rPr>
              <a:t>z</a:t>
            </a:r>
            <a:r>
              <a:rPr lang="de-DE" sz="2400" dirty="0" smtClean="0">
                <a:ln w="0"/>
                <a:solidFill>
                  <a:schemeClr val="tx1"/>
                </a:solidFill>
              </a:rPr>
              <a:t> </a:t>
            </a:r>
            <a:endParaRPr lang="de-DE" sz="2400" baseline="-25000" dirty="0">
              <a:ln w="0"/>
              <a:solidFill>
                <a:schemeClr val="tx1"/>
              </a:solidFill>
            </a:endParaRPr>
          </a:p>
        </p:txBody>
      </p:sp>
      <p:sp>
        <p:nvSpPr>
          <p:cNvPr id="4" name="Abgerundetes Rechteck 3"/>
          <p:cNvSpPr/>
          <p:nvPr/>
        </p:nvSpPr>
        <p:spPr>
          <a:xfrm>
            <a:off x="115192" y="3280324"/>
            <a:ext cx="3378285" cy="853008"/>
          </a:xfrm>
          <a:prstGeom prst="roundRect">
            <a:avLst/>
          </a:prstGeom>
          <a:ln>
            <a:solidFill>
              <a:srgbClr val="00206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de-DE" sz="2400" dirty="0" smtClean="0">
                <a:ln w="0"/>
                <a:solidFill>
                  <a:srgbClr val="0070C0"/>
                </a:solidFill>
              </a:rPr>
              <a:t>Abschreibungen von </a:t>
            </a:r>
            <a:r>
              <a:rPr lang="de-DE" sz="2400" dirty="0">
                <a:ln w="0"/>
                <a:solidFill>
                  <a:srgbClr val="0070C0"/>
                </a:solidFill>
              </a:rPr>
              <a:t>Anlagevermögen c</a:t>
            </a:r>
            <a:r>
              <a:rPr lang="de-DE" sz="2400" baseline="-25000" dirty="0">
                <a:ln w="0"/>
                <a:solidFill>
                  <a:srgbClr val="0070C0"/>
                </a:solidFill>
              </a:rPr>
              <a:t>f</a:t>
            </a:r>
            <a:r>
              <a:rPr lang="de-DE" sz="2400" dirty="0" smtClean="0">
                <a:ln w="0"/>
                <a:solidFill>
                  <a:srgbClr val="0070C0"/>
                </a:solidFill>
              </a:rPr>
              <a:t> </a:t>
            </a:r>
            <a:endParaRPr lang="de-DE" sz="2400" dirty="0">
              <a:ln w="0"/>
              <a:solidFill>
                <a:srgbClr val="0070C0"/>
              </a:solidFill>
            </a:endParaRPr>
          </a:p>
        </p:txBody>
      </p:sp>
      <p:sp>
        <p:nvSpPr>
          <p:cNvPr id="5" name="Abgerundetes Rechteck 4"/>
          <p:cNvSpPr/>
          <p:nvPr/>
        </p:nvSpPr>
        <p:spPr>
          <a:xfrm>
            <a:off x="4284980" y="4792345"/>
            <a:ext cx="4719182" cy="1943403"/>
          </a:xfrm>
          <a:prstGeom prst="roundRect">
            <a:avLst/>
          </a:prstGeom>
          <a:ln>
            <a:solidFill>
              <a:srgbClr val="00206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de-DE" sz="2400" dirty="0" smtClean="0">
                <a:ln w="0"/>
                <a:solidFill>
                  <a:srgbClr val="FF0000"/>
                </a:solidFill>
              </a:rPr>
              <a:t>Arbeitnehmerentgelt / Bruttolöhne + Arbeitgeber- Sozialbeiträge v</a:t>
            </a:r>
            <a:endParaRPr lang="de-DE" sz="2400" dirty="0">
              <a:ln w="0"/>
              <a:solidFill>
                <a:srgbClr val="FF0000"/>
              </a:solidFill>
            </a:endParaRPr>
          </a:p>
        </p:txBody>
      </p:sp>
      <p:sp>
        <p:nvSpPr>
          <p:cNvPr id="6" name="Abgerundetes Rechteck 5"/>
          <p:cNvSpPr/>
          <p:nvPr/>
        </p:nvSpPr>
        <p:spPr>
          <a:xfrm>
            <a:off x="117388" y="4792345"/>
            <a:ext cx="4167592" cy="1943404"/>
          </a:xfrm>
          <a:prstGeom prst="roundRect">
            <a:avLst/>
          </a:prstGeom>
          <a:ln>
            <a:solidFill>
              <a:srgbClr val="00206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de-DE" sz="2400" dirty="0" smtClean="0">
                <a:ln w="0"/>
                <a:solidFill>
                  <a:srgbClr val="FF0000"/>
                </a:solidFill>
              </a:rPr>
              <a:t>Betriebsüberschuss + </a:t>
            </a:r>
            <a:r>
              <a:rPr lang="de-DE" sz="2400" dirty="0" err="1" smtClean="0">
                <a:ln w="0"/>
                <a:solidFill>
                  <a:srgbClr val="FF0000"/>
                </a:solidFill>
              </a:rPr>
              <a:t>Selbständigeneinkommen</a:t>
            </a:r>
            <a:r>
              <a:rPr lang="de-DE" sz="2400" dirty="0" smtClean="0">
                <a:ln w="0"/>
                <a:solidFill>
                  <a:srgbClr val="FF0000"/>
                </a:solidFill>
              </a:rPr>
              <a:t> / Unternehmens- und Vermögenseinkommen m</a:t>
            </a:r>
            <a:endParaRPr lang="de-DE" sz="2400" dirty="0">
              <a:ln w="0"/>
              <a:solidFill>
                <a:srgbClr val="FF0000"/>
              </a:solidFill>
            </a:endParaRPr>
          </a:p>
        </p:txBody>
      </p:sp>
      <p:sp>
        <p:nvSpPr>
          <p:cNvPr id="7" name="Abgerundetes Rechteck 6"/>
          <p:cNvSpPr/>
          <p:nvPr/>
        </p:nvSpPr>
        <p:spPr>
          <a:xfrm>
            <a:off x="94145" y="822924"/>
            <a:ext cx="8910017" cy="525181"/>
          </a:xfrm>
          <a:prstGeom prst="roundRect">
            <a:avLst>
              <a:gd name="adj" fmla="val 28469"/>
            </a:avLst>
          </a:prstGeom>
          <a:ln>
            <a:solidFill>
              <a:srgbClr val="00206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de-DE" sz="2400" b="1" dirty="0" smtClean="0">
                <a:ln w="0"/>
                <a:solidFill>
                  <a:schemeClr val="tx1"/>
                </a:solidFill>
              </a:rPr>
              <a:t>Wert der Ware: W = c</a:t>
            </a:r>
            <a:r>
              <a:rPr lang="de-DE" sz="2400" b="1" dirty="0">
                <a:ln w="0"/>
                <a:solidFill>
                  <a:schemeClr val="tx1"/>
                </a:solidFill>
              </a:rPr>
              <a:t> </a:t>
            </a:r>
            <a:r>
              <a:rPr lang="de-DE" sz="2400" b="1" dirty="0" smtClean="0">
                <a:ln w="0"/>
                <a:solidFill>
                  <a:schemeClr val="tx1"/>
                </a:solidFill>
              </a:rPr>
              <a:t>+ v </a:t>
            </a:r>
            <a:r>
              <a:rPr lang="de-DE" sz="2400" b="1" dirty="0">
                <a:ln w="0"/>
                <a:solidFill>
                  <a:schemeClr val="tx1"/>
                </a:solidFill>
              </a:rPr>
              <a:t>+ m / </a:t>
            </a:r>
            <a:r>
              <a:rPr lang="de-DE" sz="2400" b="1" dirty="0" smtClean="0">
                <a:ln w="0"/>
                <a:solidFill>
                  <a:schemeClr val="tx1"/>
                </a:solidFill>
              </a:rPr>
              <a:t>Produktionswert</a:t>
            </a:r>
            <a:endParaRPr lang="de-DE" sz="2400" b="1" dirty="0">
              <a:ln w="0"/>
              <a:solidFill>
                <a:schemeClr val="tx1"/>
              </a:solidFill>
            </a:endParaRPr>
          </a:p>
        </p:txBody>
      </p:sp>
      <p:sp>
        <p:nvSpPr>
          <p:cNvPr id="8" name="Rechteck 7"/>
          <p:cNvSpPr/>
          <p:nvPr/>
        </p:nvSpPr>
        <p:spPr>
          <a:xfrm>
            <a:off x="11388725" y="1348105"/>
            <a:ext cx="45719" cy="4571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9" name="Textfeld 8"/>
          <p:cNvSpPr txBox="1"/>
          <p:nvPr/>
        </p:nvSpPr>
        <p:spPr>
          <a:xfrm flipH="1">
            <a:off x="194943" y="56515"/>
            <a:ext cx="8825865" cy="677108"/>
          </a:xfrm>
          <a:prstGeom prst="rect">
            <a:avLst/>
          </a:prstGeom>
          <a:noFill/>
        </p:spPr>
        <p:txBody>
          <a:bodyPr wrap="square" rtlCol="0">
            <a:spAutoFit/>
          </a:bodyPr>
          <a:lstStyle/>
          <a:p>
            <a:r>
              <a:rPr lang="de-DE" sz="3800" b="1" dirty="0" smtClean="0">
                <a:solidFill>
                  <a:srgbClr val="FF0066"/>
                </a:solidFill>
              </a:rPr>
              <a:t>Bestandteile </a:t>
            </a:r>
            <a:r>
              <a:rPr lang="de-DE" sz="3800" b="1" dirty="0">
                <a:solidFill>
                  <a:srgbClr val="FF0066"/>
                </a:solidFill>
              </a:rPr>
              <a:t>des </a:t>
            </a:r>
            <a:r>
              <a:rPr lang="de-DE" sz="3800" b="1" dirty="0" smtClean="0">
                <a:solidFill>
                  <a:srgbClr val="FF0066"/>
                </a:solidFill>
              </a:rPr>
              <a:t>Warenwerts</a:t>
            </a:r>
            <a:endParaRPr lang="de-DE" sz="3800" b="1" dirty="0">
              <a:solidFill>
                <a:srgbClr val="FF0066"/>
              </a:solidFill>
            </a:endParaRPr>
          </a:p>
        </p:txBody>
      </p:sp>
      <p:cxnSp>
        <p:nvCxnSpPr>
          <p:cNvPr id="27" name="Gewinkelter Verbinder 26"/>
          <p:cNvCxnSpPr/>
          <p:nvPr/>
        </p:nvCxnSpPr>
        <p:spPr>
          <a:xfrm>
            <a:off x="1845310" y="3859530"/>
            <a:ext cx="43648" cy="2607"/>
          </a:xfrm>
          <a:prstGeom prst="bentConnector3">
            <a:avLst/>
          </a:prstGeom>
        </p:spPr>
        <p:style>
          <a:lnRef idx="1">
            <a:schemeClr val="accent1"/>
          </a:lnRef>
          <a:fillRef idx="0">
            <a:schemeClr val="accent1"/>
          </a:fillRef>
          <a:effectRef idx="0">
            <a:schemeClr val="accent1"/>
          </a:effectRef>
          <a:fontRef idx="minor">
            <a:schemeClr val="tx1"/>
          </a:fontRef>
        </p:style>
      </p:cxnSp>
      <p:sp>
        <p:nvSpPr>
          <p:cNvPr id="18" name="Abgerundetes Rechteck 17"/>
          <p:cNvSpPr/>
          <p:nvPr/>
        </p:nvSpPr>
        <p:spPr>
          <a:xfrm>
            <a:off x="3981315" y="1850389"/>
            <a:ext cx="5022847" cy="810470"/>
          </a:xfrm>
          <a:prstGeom prst="roundRect">
            <a:avLst/>
          </a:prstGeom>
          <a:ln>
            <a:solidFill>
              <a:srgbClr val="00206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de-DE" sz="2400" dirty="0" smtClean="0">
                <a:ln w="0"/>
                <a:solidFill>
                  <a:srgbClr val="0070C0"/>
                </a:solidFill>
              </a:rPr>
              <a:t>Bruttowertschöpfung</a:t>
            </a:r>
            <a:endParaRPr lang="de-DE" sz="2400" dirty="0">
              <a:ln w="0"/>
              <a:solidFill>
                <a:srgbClr val="0070C0"/>
              </a:solidFill>
            </a:endParaRPr>
          </a:p>
        </p:txBody>
      </p:sp>
      <p:sp>
        <p:nvSpPr>
          <p:cNvPr id="19" name="Abgerundetes Rechteck 18"/>
          <p:cNvSpPr/>
          <p:nvPr/>
        </p:nvSpPr>
        <p:spPr>
          <a:xfrm>
            <a:off x="3493477" y="3275029"/>
            <a:ext cx="5530379" cy="858303"/>
          </a:xfrm>
          <a:prstGeom prst="roundRect">
            <a:avLst/>
          </a:prstGeom>
          <a:ln>
            <a:solidFill>
              <a:srgbClr val="00206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de-DE" sz="2400" dirty="0" smtClean="0">
                <a:ln w="0"/>
                <a:solidFill>
                  <a:srgbClr val="0070C0"/>
                </a:solidFill>
              </a:rPr>
              <a:t>Neu-/Nettowertschöpfung</a:t>
            </a:r>
            <a:r>
              <a:rPr lang="de-DE" sz="2400" dirty="0" smtClean="0">
                <a:ln w="0"/>
                <a:solidFill>
                  <a:srgbClr val="FF0000"/>
                </a:solidFill>
              </a:rPr>
              <a:t/>
            </a:r>
            <a:br>
              <a:rPr lang="de-DE" sz="2400" dirty="0" smtClean="0">
                <a:ln w="0"/>
                <a:solidFill>
                  <a:srgbClr val="FF0000"/>
                </a:solidFill>
              </a:rPr>
            </a:br>
            <a:r>
              <a:rPr lang="de-DE" sz="2400" dirty="0" smtClean="0">
                <a:ln w="0"/>
                <a:solidFill>
                  <a:srgbClr val="FF0000"/>
                </a:solidFill>
              </a:rPr>
              <a:t>Einkommen v + m</a:t>
            </a:r>
            <a:endParaRPr lang="de-DE" sz="2400" dirty="0">
              <a:ln w="0"/>
              <a:solidFill>
                <a:srgbClr val="FF0000"/>
              </a:solidFill>
            </a:endParaRPr>
          </a:p>
        </p:txBody>
      </p:sp>
      <p:cxnSp>
        <p:nvCxnSpPr>
          <p:cNvPr id="20" name="Gerade Verbindung mit Pfeil 19"/>
          <p:cNvCxnSpPr/>
          <p:nvPr/>
        </p:nvCxnSpPr>
        <p:spPr>
          <a:xfrm>
            <a:off x="4549153" y="3931285"/>
            <a:ext cx="430530" cy="0"/>
          </a:xfrm>
          <a:prstGeom prst="straightConnector1">
            <a:avLst/>
          </a:prstGeom>
          <a:ln w="508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5" name="Gerader Verbinder 24"/>
          <p:cNvCxnSpPr/>
          <p:nvPr/>
        </p:nvCxnSpPr>
        <p:spPr>
          <a:xfrm flipH="1">
            <a:off x="6484589" y="2935548"/>
            <a:ext cx="4007" cy="365617"/>
          </a:xfrm>
          <a:prstGeom prst="line">
            <a:avLst/>
          </a:prstGeom>
          <a:ln w="508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 name="Gewinkelter Verbinder 27"/>
          <p:cNvCxnSpPr/>
          <p:nvPr/>
        </p:nvCxnSpPr>
        <p:spPr>
          <a:xfrm rot="10800000" flipV="1">
            <a:off x="1804333" y="2660858"/>
            <a:ext cx="4684265" cy="301915"/>
          </a:xfrm>
          <a:prstGeom prst="bentConnector3">
            <a:avLst>
              <a:gd name="adj1" fmla="val 114"/>
            </a:avLst>
          </a:prstGeom>
          <a:ln w="508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9" name="Gerader Verbinder 38"/>
          <p:cNvCxnSpPr>
            <a:endCxn id="4" idx="0"/>
          </p:cNvCxnSpPr>
          <p:nvPr/>
        </p:nvCxnSpPr>
        <p:spPr>
          <a:xfrm>
            <a:off x="1804332" y="2945890"/>
            <a:ext cx="3" cy="334434"/>
          </a:xfrm>
          <a:prstGeom prst="line">
            <a:avLst/>
          </a:prstGeom>
          <a:ln w="508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1" name="Gerader Verbinder 40"/>
          <p:cNvCxnSpPr/>
          <p:nvPr/>
        </p:nvCxnSpPr>
        <p:spPr>
          <a:xfrm>
            <a:off x="6492738" y="4478354"/>
            <a:ext cx="5619" cy="304938"/>
          </a:xfrm>
          <a:prstGeom prst="line">
            <a:avLst/>
          </a:prstGeom>
          <a:ln w="508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3" name="Gewinkelter Verbinder 42"/>
          <p:cNvCxnSpPr/>
          <p:nvPr/>
        </p:nvCxnSpPr>
        <p:spPr>
          <a:xfrm rot="10800000" flipV="1">
            <a:off x="1804333" y="4142387"/>
            <a:ext cx="4680256" cy="326916"/>
          </a:xfrm>
          <a:prstGeom prst="bentConnector3">
            <a:avLst>
              <a:gd name="adj1" fmla="val -200"/>
            </a:avLst>
          </a:prstGeom>
          <a:ln w="508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4" name="Gerader Verbinder 43"/>
          <p:cNvCxnSpPr/>
          <p:nvPr/>
        </p:nvCxnSpPr>
        <p:spPr>
          <a:xfrm>
            <a:off x="1817367" y="4452130"/>
            <a:ext cx="0" cy="340215"/>
          </a:xfrm>
          <a:prstGeom prst="line">
            <a:avLst/>
          </a:prstGeom>
          <a:ln w="508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9" name="Gerader Verbinder 58"/>
          <p:cNvCxnSpPr/>
          <p:nvPr/>
        </p:nvCxnSpPr>
        <p:spPr>
          <a:xfrm>
            <a:off x="1832607" y="1593714"/>
            <a:ext cx="4655990" cy="0"/>
          </a:xfrm>
          <a:prstGeom prst="line">
            <a:avLst/>
          </a:prstGeom>
          <a:ln w="508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1" name="Gerader Verbinder 60"/>
          <p:cNvCxnSpPr/>
          <p:nvPr/>
        </p:nvCxnSpPr>
        <p:spPr>
          <a:xfrm>
            <a:off x="1832607" y="1575700"/>
            <a:ext cx="1" cy="289184"/>
          </a:xfrm>
          <a:prstGeom prst="line">
            <a:avLst/>
          </a:prstGeom>
          <a:ln w="508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2" name="Gerader Verbinder 61"/>
          <p:cNvCxnSpPr>
            <a:endCxn id="18" idx="0"/>
          </p:cNvCxnSpPr>
          <p:nvPr/>
        </p:nvCxnSpPr>
        <p:spPr>
          <a:xfrm>
            <a:off x="6488597" y="1575700"/>
            <a:ext cx="4142" cy="274689"/>
          </a:xfrm>
          <a:prstGeom prst="line">
            <a:avLst/>
          </a:prstGeom>
          <a:ln w="508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3" name="Gerader Verbinder 62"/>
          <p:cNvCxnSpPr/>
          <p:nvPr/>
        </p:nvCxnSpPr>
        <p:spPr>
          <a:xfrm>
            <a:off x="3977174" y="1348105"/>
            <a:ext cx="1" cy="289184"/>
          </a:xfrm>
          <a:prstGeom prst="line">
            <a:avLst/>
          </a:prstGeom>
          <a:ln w="508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8157205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a:extLst>
              <a:ext uri="smNativeData">
                <pr:smNativeData xmlns:pr="smNativeData" xmlns="" val="SMDATA_14_WCCPWRMAAAAlAAAAEQAAAC0AAAAAkAAAAEgAAACQAAAASAAAAAAAAAAAAAAAAAAAAAEAAABQAAAAAAAAAAAA4D8AAAAAAADgPwAAAAAAAOA/AAAAAAAA4D8AAAAAAADgPwAAAAAAAOA/AAAAAAAA4D8AAAAAAADgPwAAAAAAAOA/AAAAAAAA4D8CAAAAjAAAAAAAAAAAAAAAu+Dj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CAgIAKAAAAACgAAAAoAAAAZAAAAGQAAAAAAAAAzMzMAAAAAABQAAAAUAAAAGQAAABkAAAAAAAAAAcAAAA4AAAAAAAAAAAAAAAAAAAA////AAAAAAAAAAAAAAAAAAAAAAAAAAAAAAAAAAAAAABkAAAAZAAAAAAAAAAjAAAABAAAAGQAAAAXAAAAFAAAAAAAAAAAAAAA/38AAP9/AAAAAAAACQAAAAQAAAAAAAAADAAAABAAAAAAAAAAAAAAAAAAAAAAAAAAHgAAAGgAAAAAAAAAAAAAAAAAAAAAAAAAAAAAABAnAAAQJwAAAAAAAAAAAAAAAAAAAAAAAAAAAAAAAAAAAAAAAAAAAAAUAAAAAAAAAMDA/wAAAAAAZAAAADIAAAAAAAAAZAAAAAAAAAB/f38ACgAAAB8AAABUAAAAu+DjBf///wEAAAAAAAAAAAAAAAAAAAAAAAAAAAAAAAAAAAAAAAAAAAAAAAJ/f38AgICAA8zMzADAwP8Af39/AAAAAAAAAAAAAAAAAP///wAAAAAAIQAAABgAAAAUAAAAAAAAAAAAAABAOAAAMCoAABAAAAA="/>
              </a:ext>
            </a:extLst>
          </p:cNvPicPr>
          <p:nvPr/>
        </p:nvPicPr>
        <p:blipFill>
          <a:blip r:embed="rId2"/>
          <a:stretch>
            <a:fillRect/>
          </a:stretch>
        </p:blipFill>
        <p:spPr>
          <a:xfrm>
            <a:off x="0" y="0"/>
            <a:ext cx="9144000" cy="6858000"/>
          </a:xfrm>
          <a:prstGeom prst="rect">
            <a:avLst/>
          </a:prstGeom>
          <a:noFill/>
          <a:ln w="12700" cap="flat" cmpd="sng" algn="ctr">
            <a:noFill/>
            <a:prstDash val="solid"/>
            <a:headEnd type="none" w="med" len="med"/>
            <a:tailEnd type="none" w="med" len="med"/>
          </a:ln>
          <a:effectLst/>
        </p:spPr>
      </p:pic>
    </p:spTree>
    <p:extLst>
      <p:ext uri="{BB962C8B-B14F-4D97-AF65-F5344CB8AC3E}">
        <p14:creationId xmlns:p14="http://schemas.microsoft.com/office/powerpoint/2010/main" val="353310856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Grafik 1"/>
          <p:cNvPicPr>
            <a:picLocks noChangeAspect="1"/>
          </p:cNvPicPr>
          <p:nvPr/>
        </p:nvPicPr>
        <p:blipFill>
          <a:blip r:embed="rId2"/>
          <a:stretch>
            <a:fillRect/>
          </a:stretch>
        </p:blipFill>
        <p:spPr>
          <a:xfrm>
            <a:off x="1199516" y="0"/>
            <a:ext cx="6744970" cy="6858000"/>
          </a:xfrm>
          <a:prstGeom prst="rect">
            <a:avLst/>
          </a:prstGeom>
        </p:spPr>
      </p:pic>
    </p:spTree>
    <p:extLst>
      <p:ext uri="{BB962C8B-B14F-4D97-AF65-F5344CB8AC3E}">
        <p14:creationId xmlns:p14="http://schemas.microsoft.com/office/powerpoint/2010/main" val="232537610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Grafik 2"/>
          <p:cNvPicPr>
            <a:picLocks noChangeAspect="1"/>
          </p:cNvPicPr>
          <p:nvPr/>
        </p:nvPicPr>
        <p:blipFill>
          <a:blip r:embed="rId3"/>
          <a:stretch>
            <a:fillRect/>
          </a:stretch>
        </p:blipFill>
        <p:spPr>
          <a:xfrm>
            <a:off x="0" y="486302"/>
            <a:ext cx="9144000" cy="5885396"/>
          </a:xfrm>
          <a:prstGeom prst="rect">
            <a:avLst/>
          </a:prstGeom>
        </p:spPr>
      </p:pic>
    </p:spTree>
    <p:extLst>
      <p:ext uri="{BB962C8B-B14F-4D97-AF65-F5344CB8AC3E}">
        <p14:creationId xmlns:p14="http://schemas.microsoft.com/office/powerpoint/2010/main" val="1551176014"/>
      </p:ext>
    </p:extLst>
  </p:cSld>
  <p:clrMapOvr>
    <a:masterClrMapping/>
  </p:clrMapOvr>
  <p:transition spd="slow"/>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1" name="Rechteck 1"/>
          <p:cNvSpPr>
            <a:spLocks noChangeArrowheads="1"/>
          </p:cNvSpPr>
          <p:nvPr/>
        </p:nvSpPr>
        <p:spPr bwMode="auto">
          <a:xfrm>
            <a:off x="90604" y="774065"/>
            <a:ext cx="9001961" cy="6012180"/>
          </a:xfrm>
          <a:prstGeom prst="rect">
            <a:avLst/>
          </a:prstGeom>
          <a:noFill/>
          <a:ln w="12700" algn="ctr">
            <a:noFill/>
            <a:miter lim="800000"/>
            <a:headEnd/>
            <a:tailEnd/>
          </a:ln>
        </p:spPr>
        <p:txBody>
          <a:bodyPr/>
          <a:lstStyle/>
          <a:p>
            <a:pPr marL="457200" indent="-457200">
              <a:spcAft>
                <a:spcPts val="1200"/>
              </a:spcAft>
              <a:buFont typeface="Arial" panose="020B0604020202020204" pitchFamily="34" charset="0"/>
              <a:buChar char="•"/>
            </a:pPr>
            <a:r>
              <a:rPr lang="de-DE" sz="2800" b="1" dirty="0" smtClean="0">
                <a:solidFill>
                  <a:srgbClr val="000000"/>
                </a:solidFill>
              </a:rPr>
              <a:t>Regulierung </a:t>
            </a:r>
            <a:r>
              <a:rPr lang="de-DE" sz="2800" b="1" dirty="0">
                <a:solidFill>
                  <a:srgbClr val="000000"/>
                </a:solidFill>
              </a:rPr>
              <a:t>der gesellschaftlichen </a:t>
            </a:r>
            <a:r>
              <a:rPr lang="de-DE" sz="2800" b="1" dirty="0" smtClean="0">
                <a:solidFill>
                  <a:srgbClr val="000000"/>
                </a:solidFill>
              </a:rPr>
              <a:t>Ökonomie auf </a:t>
            </a:r>
            <a:r>
              <a:rPr lang="de-DE" sz="2800" b="1" dirty="0">
                <a:solidFill>
                  <a:srgbClr val="000000"/>
                </a:solidFill>
              </a:rPr>
              <a:t>Basis des </a:t>
            </a:r>
            <a:r>
              <a:rPr lang="de-DE" sz="2800" b="1" dirty="0" smtClean="0">
                <a:solidFill>
                  <a:srgbClr val="000000"/>
                </a:solidFill>
              </a:rPr>
              <a:t>Werts vermittelt durch Konkurrenz</a:t>
            </a:r>
          </a:p>
          <a:p>
            <a:pPr marL="457200" indent="-457200">
              <a:spcAft>
                <a:spcPts val="1200"/>
              </a:spcAft>
              <a:buFont typeface="Arial" panose="020B0604020202020204" pitchFamily="34" charset="0"/>
              <a:buChar char="•"/>
            </a:pPr>
            <a:r>
              <a:rPr lang="de-DE" sz="2800" b="1" dirty="0" smtClean="0">
                <a:solidFill>
                  <a:srgbClr val="000000"/>
                </a:solidFill>
              </a:rPr>
              <a:t>Realisierung </a:t>
            </a:r>
            <a:r>
              <a:rPr lang="de-DE" sz="2800" b="1" dirty="0">
                <a:solidFill>
                  <a:srgbClr val="000000"/>
                </a:solidFill>
              </a:rPr>
              <a:t>des Werts in </a:t>
            </a:r>
            <a:r>
              <a:rPr lang="de-DE" sz="2800" b="1" dirty="0" smtClean="0">
                <a:solidFill>
                  <a:srgbClr val="000000"/>
                </a:solidFill>
              </a:rPr>
              <a:t>Geld durch Verkauf</a:t>
            </a:r>
          </a:p>
          <a:p>
            <a:pPr marL="457200" indent="-457200">
              <a:spcAft>
                <a:spcPts val="1200"/>
              </a:spcAft>
              <a:buFont typeface="Arial" panose="020B0604020202020204" pitchFamily="34" charset="0"/>
              <a:buChar char="•"/>
            </a:pPr>
            <a:r>
              <a:rPr lang="de-DE" sz="2800" b="1" dirty="0" smtClean="0">
                <a:solidFill>
                  <a:srgbClr val="000000"/>
                </a:solidFill>
              </a:rPr>
              <a:t>Wechselspiel </a:t>
            </a:r>
            <a:r>
              <a:rPr lang="de-DE" sz="2800" b="1" dirty="0">
                <a:solidFill>
                  <a:srgbClr val="000000"/>
                </a:solidFill>
              </a:rPr>
              <a:t>von Angebot und </a:t>
            </a:r>
            <a:r>
              <a:rPr lang="de-DE" sz="2800" b="1" dirty="0" smtClean="0">
                <a:solidFill>
                  <a:srgbClr val="000000"/>
                </a:solidFill>
              </a:rPr>
              <a:t>Nachfrage zeigt erst nachträglich, </a:t>
            </a:r>
            <a:r>
              <a:rPr lang="de-DE" sz="2800" b="1" dirty="0">
                <a:solidFill>
                  <a:srgbClr val="000000"/>
                </a:solidFill>
              </a:rPr>
              <a:t>ob die zur Produktion einer Ware aufgewendete Arbeitszeit tatsächlich gesellschaftlich notwendig und wertbildend </a:t>
            </a:r>
            <a:r>
              <a:rPr lang="de-DE" sz="2800" b="1" dirty="0" smtClean="0">
                <a:solidFill>
                  <a:srgbClr val="000000"/>
                </a:solidFill>
              </a:rPr>
              <a:t>war</a:t>
            </a:r>
          </a:p>
          <a:p>
            <a:pPr marL="457200" indent="-457200">
              <a:spcAft>
                <a:spcPts val="1200"/>
              </a:spcAft>
              <a:buFont typeface="Arial" panose="020B0604020202020204" pitchFamily="34" charset="0"/>
              <a:buChar char="•"/>
            </a:pPr>
            <a:r>
              <a:rPr lang="de-DE" sz="2800" b="1" dirty="0" smtClean="0">
                <a:solidFill>
                  <a:srgbClr val="000000"/>
                </a:solidFill>
              </a:rPr>
              <a:t>Damit Möglichkeit von Überproduktionskrisen</a:t>
            </a:r>
          </a:p>
          <a:p>
            <a:pPr marL="457200" indent="-457200">
              <a:spcAft>
                <a:spcPts val="1200"/>
              </a:spcAft>
              <a:buFont typeface="Arial" panose="020B0604020202020204" pitchFamily="34" charset="0"/>
              <a:buChar char="•"/>
            </a:pPr>
            <a:r>
              <a:rPr lang="de-DE" sz="2800" b="1" dirty="0" smtClean="0">
                <a:solidFill>
                  <a:srgbClr val="000000"/>
                </a:solidFill>
              </a:rPr>
              <a:t>Überdurchschnittlich </a:t>
            </a:r>
            <a:r>
              <a:rPr lang="de-DE" sz="2800" b="1" dirty="0">
                <a:solidFill>
                  <a:srgbClr val="000000"/>
                </a:solidFill>
              </a:rPr>
              <a:t>produktive </a:t>
            </a:r>
            <a:r>
              <a:rPr lang="de-DE" sz="2800" b="1" dirty="0" smtClean="0">
                <a:solidFill>
                  <a:srgbClr val="000000"/>
                </a:solidFill>
              </a:rPr>
              <a:t>oder kostengünstige Produzenten </a:t>
            </a:r>
            <a:r>
              <a:rPr lang="de-DE" sz="2800" b="1" dirty="0">
                <a:solidFill>
                  <a:srgbClr val="000000"/>
                </a:solidFill>
              </a:rPr>
              <a:t>erzielen </a:t>
            </a:r>
            <a:r>
              <a:rPr lang="de-DE" sz="2800" b="1" dirty="0" smtClean="0">
                <a:solidFill>
                  <a:srgbClr val="000000"/>
                </a:solidFill>
              </a:rPr>
              <a:t>Extraprofit</a:t>
            </a:r>
          </a:p>
          <a:p>
            <a:pPr marL="457200" indent="-457200">
              <a:spcAft>
                <a:spcPts val="1200"/>
              </a:spcAft>
              <a:buFont typeface="Arial" panose="020B0604020202020204" pitchFamily="34" charset="0"/>
              <a:buChar char="•"/>
            </a:pPr>
            <a:r>
              <a:rPr lang="de-DE" sz="2800" b="1" dirty="0" smtClean="0">
                <a:solidFill>
                  <a:srgbClr val="000000"/>
                </a:solidFill>
              </a:rPr>
              <a:t>Die </a:t>
            </a:r>
            <a:r>
              <a:rPr lang="de-DE" sz="2800" b="1" dirty="0">
                <a:solidFill>
                  <a:srgbClr val="000000"/>
                </a:solidFill>
              </a:rPr>
              <a:t>Konkurrenz bewirkt so Druck in Richtung </a:t>
            </a:r>
            <a:r>
              <a:rPr lang="de-DE" sz="2800" b="1" dirty="0" smtClean="0">
                <a:solidFill>
                  <a:srgbClr val="000000"/>
                </a:solidFill>
              </a:rPr>
              <a:t>Ökonomisierung und höhere Arbeitsproduktivität</a:t>
            </a:r>
            <a:endParaRPr lang="de-DE" sz="2800" b="1" dirty="0">
              <a:solidFill>
                <a:srgbClr val="000000"/>
              </a:solidFill>
            </a:endParaRPr>
          </a:p>
        </p:txBody>
      </p:sp>
      <p:sp>
        <p:nvSpPr>
          <p:cNvPr id="2" name="Rechteck 1"/>
          <p:cNvSpPr/>
          <p:nvPr/>
        </p:nvSpPr>
        <p:spPr>
          <a:xfrm>
            <a:off x="0" y="81568"/>
            <a:ext cx="9144000" cy="692497"/>
          </a:xfrm>
          <a:prstGeom prst="rect">
            <a:avLst/>
          </a:prstGeom>
        </p:spPr>
        <p:txBody>
          <a:bodyPr wrap="square">
            <a:spAutoFit/>
          </a:bodyPr>
          <a:lstStyle/>
          <a:p>
            <a:pPr>
              <a:spcAft>
                <a:spcPts val="1200"/>
              </a:spcAft>
            </a:pPr>
            <a:r>
              <a:rPr lang="de-DE" sz="3800" b="1" dirty="0">
                <a:solidFill>
                  <a:srgbClr val="FF0066"/>
                </a:solidFill>
              </a:rPr>
              <a:t>Regulierung durch Wert &amp; Konkurrenz</a:t>
            </a: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216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2161">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2161">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92161">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92161">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92161">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1" name="Rechteck 1"/>
          <p:cNvSpPr>
            <a:spLocks noChangeArrowheads="1"/>
          </p:cNvSpPr>
          <p:nvPr/>
        </p:nvSpPr>
        <p:spPr bwMode="auto">
          <a:xfrm>
            <a:off x="123825" y="56515"/>
            <a:ext cx="9020175" cy="630555"/>
          </a:xfrm>
          <a:prstGeom prst="rect">
            <a:avLst/>
          </a:prstGeom>
          <a:noFill/>
          <a:ln w="12700" algn="ctr">
            <a:noFill/>
            <a:miter lim="800000"/>
            <a:headEnd/>
            <a:tailEnd/>
          </a:ln>
        </p:spPr>
        <p:txBody>
          <a:bodyPr/>
          <a:lstStyle/>
          <a:p>
            <a:pPr>
              <a:spcAft>
                <a:spcPts val="1200"/>
              </a:spcAft>
            </a:pPr>
            <a:r>
              <a:rPr lang="de-DE" sz="3600" b="1" dirty="0" smtClean="0">
                <a:solidFill>
                  <a:srgbClr val="FF0066"/>
                </a:solidFill>
              </a:rPr>
              <a:t>Was ist und wozu Politische Ökonomie?</a:t>
            </a:r>
          </a:p>
          <a:p>
            <a:pPr eaLnBrk="1" hangingPunct="1">
              <a:lnSpc>
                <a:spcPts val="3300"/>
              </a:lnSpc>
            </a:pPr>
            <a:r>
              <a:rPr lang="de-DE" sz="2400" b="1" dirty="0" smtClean="0"/>
              <a:t>  </a:t>
            </a:r>
            <a:endParaRPr lang="de-DE" sz="2400" b="1" dirty="0"/>
          </a:p>
        </p:txBody>
      </p:sp>
      <p:sp>
        <p:nvSpPr>
          <p:cNvPr id="3" name="Rectangle 3"/>
          <p:cNvSpPr txBox="1">
            <a:spLocks noChangeArrowheads="1"/>
          </p:cNvSpPr>
          <p:nvPr/>
        </p:nvSpPr>
        <p:spPr bwMode="auto">
          <a:xfrm>
            <a:off x="123825" y="702310"/>
            <a:ext cx="8891270" cy="6068694"/>
          </a:xfrm>
          <a:prstGeom prst="rect">
            <a:avLst/>
          </a:prstGeom>
          <a:noFill/>
          <a:ln w="12700" algn="ctr">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0"/>
              </a:spcBef>
              <a:spcAft>
                <a:spcPct val="0"/>
              </a:spcAft>
              <a:buClr>
                <a:schemeClr val="tx1"/>
              </a:buClr>
              <a:buChar char="•"/>
              <a:defRPr sz="3200" kern="1">
                <a:solidFill>
                  <a:schemeClr val="tx1"/>
                </a:solidFill>
                <a:latin typeface="Arial" pitchFamily="2" charset="0"/>
                <a:ea typeface="Arial" pitchFamily="2" charset="0"/>
                <a:cs typeface="Arial" pitchFamily="2" charset="0"/>
              </a:defRPr>
            </a:lvl1pPr>
            <a:lvl2pPr marL="742950" indent="-285750" algn="l" rtl="0" eaLnBrk="0" fontAlgn="base" hangingPunct="0">
              <a:spcBef>
                <a:spcPct val="0"/>
              </a:spcBef>
              <a:spcAft>
                <a:spcPct val="0"/>
              </a:spcAft>
              <a:buClr>
                <a:schemeClr val="tx1"/>
              </a:buClr>
              <a:buChar char="–"/>
              <a:defRPr sz="2800" kern="1">
                <a:solidFill>
                  <a:schemeClr val="tx1"/>
                </a:solidFill>
                <a:latin typeface="Arial" pitchFamily="2" charset="0"/>
                <a:ea typeface="Arial" pitchFamily="2" charset="0"/>
                <a:cs typeface="Arial" pitchFamily="2" charset="0"/>
              </a:defRPr>
            </a:lvl2pPr>
            <a:lvl3pPr marL="1143000" indent="-228600" algn="l" rtl="0" eaLnBrk="0" fontAlgn="base" hangingPunct="0">
              <a:spcBef>
                <a:spcPct val="0"/>
              </a:spcBef>
              <a:spcAft>
                <a:spcPct val="0"/>
              </a:spcAft>
              <a:buClr>
                <a:schemeClr val="tx1"/>
              </a:buClr>
              <a:buChar char="•"/>
              <a:defRPr sz="2400" kern="1">
                <a:solidFill>
                  <a:schemeClr val="tx1"/>
                </a:solidFill>
                <a:latin typeface="Arial" pitchFamily="2" charset="0"/>
                <a:ea typeface="Arial" pitchFamily="2" charset="0"/>
                <a:cs typeface="Arial" pitchFamily="2" charset="0"/>
              </a:defRPr>
            </a:lvl3pPr>
            <a:lvl4pPr marL="1600200" indent="-228600" algn="l" rtl="0" eaLnBrk="0" fontAlgn="base" hangingPunct="0">
              <a:spcBef>
                <a:spcPct val="0"/>
              </a:spcBef>
              <a:spcAft>
                <a:spcPct val="0"/>
              </a:spcAft>
              <a:buClr>
                <a:schemeClr val="tx1"/>
              </a:buClr>
              <a:buChar char="–"/>
              <a:defRPr sz="2000" kern="1">
                <a:solidFill>
                  <a:schemeClr val="tx1"/>
                </a:solidFill>
                <a:latin typeface="Arial" pitchFamily="2" charset="0"/>
                <a:ea typeface="Arial" pitchFamily="2" charset="0"/>
                <a:cs typeface="Arial" pitchFamily="2" charset="0"/>
              </a:defRPr>
            </a:lvl4pPr>
            <a:lvl5pPr marL="2057400" indent="-228600" algn="l" rtl="0" eaLnBrk="0" fontAlgn="base" hangingPunct="0">
              <a:spcBef>
                <a:spcPct val="0"/>
              </a:spcBef>
              <a:spcAft>
                <a:spcPct val="0"/>
              </a:spcAft>
              <a:buClr>
                <a:schemeClr val="tx1"/>
              </a:buClr>
              <a:buChar char="»"/>
              <a:defRPr sz="2000" kern="1">
                <a:solidFill>
                  <a:schemeClr val="tx1"/>
                </a:solidFill>
                <a:latin typeface="Arial" pitchFamily="2" charset="0"/>
                <a:ea typeface="Arial" pitchFamily="2" charset="0"/>
                <a:cs typeface="Arial" pitchFamily="2" charset="0"/>
              </a:defRPr>
            </a:lvl5pPr>
            <a:lvl6pPr marL="2514600" indent="-228600" algn="l" rtl="0" eaLnBrk="0" fontAlgn="base" hangingPunct="0">
              <a:spcBef>
                <a:spcPct val="0"/>
              </a:spcBef>
              <a:spcAft>
                <a:spcPct val="0"/>
              </a:spcAft>
              <a:buClr>
                <a:schemeClr val="tx1"/>
              </a:buClr>
              <a:buChar char="»"/>
              <a:defRPr sz="2000" kern="1">
                <a:solidFill>
                  <a:schemeClr val="tx1"/>
                </a:solidFill>
                <a:latin typeface="Arial" pitchFamily="2" charset="0"/>
                <a:ea typeface="Arial" pitchFamily="2" charset="0"/>
                <a:cs typeface="Arial" pitchFamily="2" charset="0"/>
              </a:defRPr>
            </a:lvl6pPr>
            <a:lvl7pPr marL="2971800" indent="-228600" algn="l" rtl="0" eaLnBrk="0" fontAlgn="base" hangingPunct="0">
              <a:spcBef>
                <a:spcPct val="0"/>
              </a:spcBef>
              <a:spcAft>
                <a:spcPct val="0"/>
              </a:spcAft>
              <a:buClr>
                <a:schemeClr val="tx1"/>
              </a:buClr>
              <a:buChar char="»"/>
              <a:defRPr sz="2000" kern="1">
                <a:solidFill>
                  <a:schemeClr val="tx1"/>
                </a:solidFill>
                <a:latin typeface="Arial" pitchFamily="2" charset="0"/>
                <a:ea typeface="Arial" pitchFamily="2" charset="0"/>
                <a:cs typeface="Arial" pitchFamily="2" charset="0"/>
              </a:defRPr>
            </a:lvl7pPr>
            <a:lvl8pPr marL="3429000" indent="-228600" algn="l" rtl="0" eaLnBrk="0" fontAlgn="base" hangingPunct="0">
              <a:spcBef>
                <a:spcPct val="0"/>
              </a:spcBef>
              <a:spcAft>
                <a:spcPct val="0"/>
              </a:spcAft>
              <a:buClr>
                <a:schemeClr val="tx1"/>
              </a:buClr>
              <a:buChar char="»"/>
              <a:defRPr sz="2000" kern="1">
                <a:solidFill>
                  <a:schemeClr val="tx1"/>
                </a:solidFill>
                <a:latin typeface="Arial" pitchFamily="2" charset="0"/>
                <a:ea typeface="Arial" pitchFamily="2" charset="0"/>
                <a:cs typeface="Arial" pitchFamily="2" charset="0"/>
              </a:defRPr>
            </a:lvl8pPr>
            <a:lvl9pPr marL="3886200" indent="-228600" algn="l" rtl="0" eaLnBrk="0" fontAlgn="base" hangingPunct="0">
              <a:spcBef>
                <a:spcPct val="0"/>
              </a:spcBef>
              <a:spcAft>
                <a:spcPct val="0"/>
              </a:spcAft>
              <a:buClr>
                <a:schemeClr val="tx1"/>
              </a:buClr>
              <a:buChar char="»"/>
              <a:defRPr sz="2000" kern="1">
                <a:solidFill>
                  <a:schemeClr val="tx1"/>
                </a:solidFill>
                <a:latin typeface="Arial" pitchFamily="2" charset="0"/>
                <a:ea typeface="Arial" pitchFamily="2" charset="0"/>
                <a:cs typeface="Arial" pitchFamily="2" charset="0"/>
              </a:defRPr>
            </a:lvl9pPr>
          </a:lstStyle>
          <a:p>
            <a:pPr eaLnBrk="1" hangingPunct="1">
              <a:lnSpc>
                <a:spcPts val="3300"/>
              </a:lnSpc>
              <a:spcAft>
                <a:spcPts val="1200"/>
              </a:spcAft>
            </a:pPr>
            <a:r>
              <a:rPr lang="de-DE" sz="2900" b="1" dirty="0" smtClean="0">
                <a:latin typeface="Arial" charset="0"/>
                <a:cs typeface="Arial" charset="0"/>
              </a:rPr>
              <a:t>(Re)Produktion des materiellen Lebens</a:t>
            </a:r>
          </a:p>
          <a:p>
            <a:pPr eaLnBrk="1" hangingPunct="1">
              <a:lnSpc>
                <a:spcPts val="3300"/>
              </a:lnSpc>
              <a:spcAft>
                <a:spcPts val="1200"/>
              </a:spcAft>
            </a:pPr>
            <a:r>
              <a:rPr lang="de-DE" sz="2900" b="1" dirty="0" smtClean="0">
                <a:latin typeface="Arial" charset="0"/>
                <a:cs typeface="Arial" charset="0"/>
              </a:rPr>
              <a:t>Organisation des gesellschaftlichen Produktionsprozesses und des Austausches</a:t>
            </a:r>
          </a:p>
          <a:p>
            <a:pPr eaLnBrk="1" hangingPunct="1">
              <a:lnSpc>
                <a:spcPts val="3300"/>
              </a:lnSpc>
              <a:spcAft>
                <a:spcPts val="1200"/>
              </a:spcAft>
            </a:pPr>
            <a:r>
              <a:rPr lang="de-DE" sz="2900" b="1" dirty="0"/>
              <a:t>Verteilung der gesellschaftlichen Arbeit: wer arbeitet wann, was, wo, wann?</a:t>
            </a:r>
          </a:p>
          <a:p>
            <a:pPr eaLnBrk="1" hangingPunct="1">
              <a:lnSpc>
                <a:spcPts val="3300"/>
              </a:lnSpc>
              <a:spcAft>
                <a:spcPts val="1200"/>
              </a:spcAft>
            </a:pPr>
            <a:r>
              <a:rPr lang="de-DE" sz="2900" b="1" dirty="0"/>
              <a:t>Verteilung der Einkommen und der </a:t>
            </a:r>
            <a:r>
              <a:rPr lang="de-DE" sz="2900" b="1" dirty="0" smtClean="0"/>
              <a:t>Produkte</a:t>
            </a:r>
          </a:p>
          <a:p>
            <a:pPr eaLnBrk="1" hangingPunct="1">
              <a:lnSpc>
                <a:spcPts val="3300"/>
              </a:lnSpc>
              <a:spcAft>
                <a:spcPts val="1200"/>
              </a:spcAft>
            </a:pPr>
            <a:r>
              <a:rPr lang="de-DE" sz="2900" b="1" dirty="0"/>
              <a:t>Ökonomie ist eine Sozialwissenschaft</a:t>
            </a:r>
          </a:p>
          <a:p>
            <a:pPr eaLnBrk="1" hangingPunct="1">
              <a:lnSpc>
                <a:spcPts val="3300"/>
              </a:lnSpc>
              <a:spcAft>
                <a:spcPts val="1200"/>
              </a:spcAft>
            </a:pPr>
            <a:r>
              <a:rPr lang="de-DE" sz="2900" b="1" dirty="0"/>
              <a:t>Ökonomie ist geprägt von </a:t>
            </a:r>
            <a:r>
              <a:rPr lang="de-DE" sz="2900" b="1" dirty="0" smtClean="0"/>
              <a:t>Interessen </a:t>
            </a:r>
            <a:r>
              <a:rPr lang="de-DE" sz="2900" b="1" dirty="0"/>
              <a:t>und Konflikten und </a:t>
            </a:r>
            <a:r>
              <a:rPr lang="de-DE" sz="2900" b="1" dirty="0" smtClean="0"/>
              <a:t>immer politisch</a:t>
            </a:r>
            <a:r>
              <a:rPr lang="de-DE" sz="2900" b="1" dirty="0" smtClean="0"/>
              <a:t>. Wer profitiert?</a:t>
            </a:r>
            <a:endParaRPr lang="de-DE" sz="2900" b="1" dirty="0" smtClean="0"/>
          </a:p>
          <a:p>
            <a:pPr eaLnBrk="1" hangingPunct="1">
              <a:lnSpc>
                <a:spcPts val="3300"/>
              </a:lnSpc>
              <a:spcAft>
                <a:spcPts val="1200"/>
              </a:spcAft>
            </a:pPr>
            <a:r>
              <a:rPr lang="de-DE" sz="2900" b="1" dirty="0"/>
              <a:t>Ökonomie prägt Gesellschaft und Politik </a:t>
            </a:r>
          </a:p>
          <a:p>
            <a:pPr eaLnBrk="1" hangingPunct="1">
              <a:lnSpc>
                <a:spcPts val="3300"/>
              </a:lnSpc>
              <a:spcAft>
                <a:spcPts val="1200"/>
              </a:spcAft>
            </a:pPr>
            <a:r>
              <a:rPr lang="de-DE" sz="2900" b="1" dirty="0" smtClean="0"/>
              <a:t>Kenntnisse </a:t>
            </a:r>
            <a:r>
              <a:rPr lang="de-DE" sz="2900" b="1" dirty="0"/>
              <a:t>wichtig für Orientierung und </a:t>
            </a:r>
            <a:r>
              <a:rPr lang="de-DE" sz="2900" b="1" dirty="0" smtClean="0"/>
              <a:t>Argumentationsfähigkeit im Kampf</a:t>
            </a:r>
          </a:p>
          <a:p>
            <a:pPr eaLnBrk="1" hangingPunct="1">
              <a:lnSpc>
                <a:spcPts val="3300"/>
              </a:lnSpc>
              <a:spcAft>
                <a:spcPts val="1200"/>
              </a:spcAft>
            </a:pPr>
            <a:endParaRPr lang="de-DE" sz="2900" b="1" dirty="0" smtClean="0">
              <a:latin typeface="Arial" charset="0"/>
              <a:cs typeface="Arial" charset="0"/>
            </a:endParaRPr>
          </a:p>
        </p:txBody>
      </p:sp>
    </p:spTree>
    <p:extLst>
      <p:ext uri="{BB962C8B-B14F-4D97-AF65-F5344CB8AC3E}">
        <p14:creationId xmlns:p14="http://schemas.microsoft.com/office/powerpoint/2010/main" val="16086999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6498" name="Rectangle 3"/>
          <p:cNvSpPr>
            <a:spLocks noGrp="1" noChangeArrowheads="1"/>
          </p:cNvSpPr>
          <p:nvPr>
            <p:ph type="body" idx="4294967295"/>
          </p:nvPr>
        </p:nvSpPr>
        <p:spPr>
          <a:xfrm>
            <a:off x="-20638" y="702310"/>
            <a:ext cx="9144001" cy="6084252"/>
          </a:xfrm>
        </p:spPr>
        <p:txBody>
          <a:bodyPr/>
          <a:lstStyle/>
          <a:p>
            <a:pPr eaLnBrk="1" hangingPunct="1">
              <a:spcAft>
                <a:spcPts val="600"/>
              </a:spcAft>
            </a:pPr>
            <a:r>
              <a:rPr lang="de-DE" sz="2800" b="1" dirty="0">
                <a:latin typeface="Arial" charset="0"/>
                <a:cs typeface="Arial" charset="0"/>
              </a:rPr>
              <a:t>Löhne </a:t>
            </a:r>
            <a:r>
              <a:rPr lang="de-DE" sz="2800" b="1" dirty="0" smtClean="0">
                <a:latin typeface="Arial" charset="0"/>
                <a:cs typeface="Arial" charset="0"/>
              </a:rPr>
              <a:t>müssen mindestens Kosten der  Lebens-haltung decken = Reproduktion der Arbeitskräfte </a:t>
            </a:r>
          </a:p>
          <a:p>
            <a:pPr eaLnBrk="1" hangingPunct="1">
              <a:spcAft>
                <a:spcPts val="600"/>
              </a:spcAft>
            </a:pPr>
            <a:r>
              <a:rPr lang="de-DE" sz="2800" b="1" dirty="0">
                <a:latin typeface="Arial" charset="0"/>
                <a:cs typeface="Arial" charset="0"/>
              </a:rPr>
              <a:t>w</a:t>
            </a:r>
            <a:r>
              <a:rPr lang="de-DE" sz="2800" b="1" dirty="0" smtClean="0">
                <a:latin typeface="Arial" charset="0"/>
                <a:cs typeface="Arial" charset="0"/>
              </a:rPr>
              <a:t>enig Vermögensbildung aus Löhnen, </a:t>
            </a:r>
            <a:r>
              <a:rPr lang="de-DE" sz="2800" b="1" dirty="0" err="1" smtClean="0">
                <a:latin typeface="Arial" charset="0"/>
                <a:cs typeface="Arial" charset="0"/>
              </a:rPr>
              <a:t>Reproduk-tion</a:t>
            </a:r>
            <a:r>
              <a:rPr lang="de-DE" sz="2800" b="1" dirty="0" smtClean="0">
                <a:latin typeface="Arial" charset="0"/>
                <a:cs typeface="Arial" charset="0"/>
              </a:rPr>
              <a:t> kapitalistischer Produktionsverhältnisse</a:t>
            </a:r>
          </a:p>
          <a:p>
            <a:pPr eaLnBrk="1" hangingPunct="1">
              <a:spcAft>
                <a:spcPts val="600"/>
              </a:spcAft>
            </a:pPr>
            <a:r>
              <a:rPr lang="de-DE" sz="2800" b="1" dirty="0" smtClean="0">
                <a:latin typeface="Arial" charset="0"/>
                <a:cs typeface="Arial" charset="0"/>
              </a:rPr>
              <a:t>Produktivitätsniveau der Wirtschaft als Basis</a:t>
            </a:r>
          </a:p>
          <a:p>
            <a:pPr eaLnBrk="1" hangingPunct="1">
              <a:spcAft>
                <a:spcPts val="600"/>
              </a:spcAft>
            </a:pPr>
            <a:r>
              <a:rPr lang="de-DE" sz="2800" b="1" dirty="0" smtClean="0">
                <a:latin typeface="Arial" charset="0"/>
                <a:cs typeface="Arial" charset="0"/>
              </a:rPr>
              <a:t>Kapital versucht Lohnkosten (inkl. Sozialbeiträge) zu drücken, Beschäftigte versuchen die Löhne zu steigern. Frage der Kräfteverhältnisse im Kampf</a:t>
            </a:r>
          </a:p>
          <a:p>
            <a:pPr eaLnBrk="1" hangingPunct="1">
              <a:spcAft>
                <a:spcPts val="600"/>
              </a:spcAft>
            </a:pPr>
            <a:r>
              <a:rPr lang="de-DE" sz="2800" b="1" dirty="0" smtClean="0">
                <a:latin typeface="Arial" charset="0"/>
                <a:cs typeface="Arial" charset="0"/>
              </a:rPr>
              <a:t>beeinflusst von Wirtschafts- und Arbeitsmarktlage und –</a:t>
            </a:r>
            <a:r>
              <a:rPr lang="de-DE" sz="2800" b="1" dirty="0" err="1" smtClean="0">
                <a:latin typeface="Arial" charset="0"/>
                <a:cs typeface="Arial" charset="0"/>
              </a:rPr>
              <a:t>entwicklung</a:t>
            </a:r>
            <a:r>
              <a:rPr lang="de-DE" sz="2800" b="1" dirty="0" smtClean="0">
                <a:latin typeface="Arial" charset="0"/>
                <a:cs typeface="Arial" charset="0"/>
              </a:rPr>
              <a:t> (Arbeitslosigkeit, Konjunktur) </a:t>
            </a:r>
          </a:p>
          <a:p>
            <a:pPr eaLnBrk="1" hangingPunct="1">
              <a:spcAft>
                <a:spcPts val="600"/>
              </a:spcAft>
            </a:pPr>
            <a:r>
              <a:rPr lang="de-DE" sz="2800" b="1" dirty="0" smtClean="0">
                <a:latin typeface="Arial" charset="0"/>
                <a:cs typeface="Arial" charset="0"/>
              </a:rPr>
              <a:t>von gesetzlichen und tariflichen Bedingungen</a:t>
            </a:r>
          </a:p>
          <a:p>
            <a:pPr eaLnBrk="1" hangingPunct="1">
              <a:spcAft>
                <a:spcPts val="600"/>
              </a:spcAft>
            </a:pPr>
            <a:r>
              <a:rPr lang="de-DE" sz="2800" b="1" dirty="0" err="1" smtClean="0">
                <a:latin typeface="Arial" charset="0"/>
                <a:cs typeface="Arial" charset="0"/>
              </a:rPr>
              <a:t>Organisiertheit</a:t>
            </a:r>
            <a:r>
              <a:rPr lang="de-DE" sz="2800" b="1" dirty="0" smtClean="0">
                <a:latin typeface="Arial" charset="0"/>
                <a:cs typeface="Arial" charset="0"/>
              </a:rPr>
              <a:t> &amp; Kampffähigkeit der Arbeitenden</a:t>
            </a:r>
          </a:p>
          <a:p>
            <a:pPr eaLnBrk="1" hangingPunct="1">
              <a:spcAft>
                <a:spcPts val="600"/>
              </a:spcAft>
            </a:pPr>
            <a:r>
              <a:rPr lang="de-DE" sz="2800" b="1" dirty="0" smtClean="0">
                <a:latin typeface="Arial" charset="0"/>
                <a:cs typeface="Arial" charset="0"/>
              </a:rPr>
              <a:t>Politische und ideologische Kräfteverhältnisse</a:t>
            </a:r>
          </a:p>
        </p:txBody>
      </p:sp>
      <p:sp>
        <p:nvSpPr>
          <p:cNvPr id="4" name="Rectangle 2"/>
          <p:cNvSpPr txBox="1">
            <a:spLocks noChangeArrowheads="1"/>
          </p:cNvSpPr>
          <p:nvPr/>
        </p:nvSpPr>
        <p:spPr bwMode="auto">
          <a:xfrm>
            <a:off x="333375" y="56515"/>
            <a:ext cx="8810625" cy="627698"/>
          </a:xfrm>
          <a:prstGeom prst="rect">
            <a:avLst/>
          </a:prstGeom>
          <a:noFill/>
          <a:ln w="12700" algn="ctr">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kern="1">
                <a:solidFill>
                  <a:schemeClr val="tx2"/>
                </a:solidFill>
                <a:latin typeface="Arial" pitchFamily="2" charset="0"/>
                <a:ea typeface="Arial" pitchFamily="2" charset="0"/>
                <a:cs typeface="Arial" pitchFamily="2" charset="0"/>
              </a:defRPr>
            </a:lvl1pPr>
            <a:lvl2pPr algn="ctr" rtl="0" eaLnBrk="0" fontAlgn="base" hangingPunct="0">
              <a:spcBef>
                <a:spcPct val="0"/>
              </a:spcBef>
              <a:spcAft>
                <a:spcPct val="0"/>
              </a:spcAft>
              <a:defRPr sz="4400" kern="1">
                <a:solidFill>
                  <a:schemeClr val="tx2"/>
                </a:solidFill>
                <a:latin typeface="Arial" pitchFamily="2" charset="0"/>
                <a:ea typeface="Arial" pitchFamily="2" charset="0"/>
                <a:cs typeface="Arial" pitchFamily="2" charset="0"/>
              </a:defRPr>
            </a:lvl2pPr>
            <a:lvl3pPr algn="ctr" rtl="0" eaLnBrk="0" fontAlgn="base" hangingPunct="0">
              <a:spcBef>
                <a:spcPct val="0"/>
              </a:spcBef>
              <a:spcAft>
                <a:spcPct val="0"/>
              </a:spcAft>
              <a:defRPr sz="4400" kern="1">
                <a:solidFill>
                  <a:schemeClr val="tx2"/>
                </a:solidFill>
                <a:latin typeface="Arial" pitchFamily="2" charset="0"/>
                <a:ea typeface="Arial" pitchFamily="2" charset="0"/>
                <a:cs typeface="Arial" pitchFamily="2" charset="0"/>
              </a:defRPr>
            </a:lvl3pPr>
            <a:lvl4pPr algn="ctr" rtl="0" eaLnBrk="0" fontAlgn="base" hangingPunct="0">
              <a:spcBef>
                <a:spcPct val="0"/>
              </a:spcBef>
              <a:spcAft>
                <a:spcPct val="0"/>
              </a:spcAft>
              <a:defRPr sz="4400" kern="1">
                <a:solidFill>
                  <a:schemeClr val="tx2"/>
                </a:solidFill>
                <a:latin typeface="Arial" pitchFamily="2" charset="0"/>
                <a:ea typeface="Arial" pitchFamily="2" charset="0"/>
                <a:cs typeface="Arial" pitchFamily="2" charset="0"/>
              </a:defRPr>
            </a:lvl4pPr>
            <a:lvl5pPr algn="ctr" rtl="0" eaLnBrk="0" fontAlgn="base" hangingPunct="0">
              <a:spcBef>
                <a:spcPct val="0"/>
              </a:spcBef>
              <a:spcAft>
                <a:spcPct val="0"/>
              </a:spcAft>
              <a:defRPr sz="4400" kern="1">
                <a:solidFill>
                  <a:schemeClr val="tx2"/>
                </a:solidFill>
                <a:latin typeface="Arial" pitchFamily="2" charset="0"/>
                <a:ea typeface="Arial" pitchFamily="2" charset="0"/>
                <a:cs typeface="Arial" pitchFamily="2" charset="0"/>
              </a:defRPr>
            </a:lvl5pPr>
            <a:lvl6pPr marL="457200" algn="ctr" rtl="0" eaLnBrk="0" fontAlgn="base" hangingPunct="0">
              <a:spcBef>
                <a:spcPct val="0"/>
              </a:spcBef>
              <a:spcAft>
                <a:spcPct val="0"/>
              </a:spcAft>
              <a:defRPr sz="4400" kern="1">
                <a:solidFill>
                  <a:schemeClr val="tx2"/>
                </a:solidFill>
                <a:latin typeface="Arial" pitchFamily="2" charset="0"/>
                <a:ea typeface="Arial" pitchFamily="2" charset="0"/>
                <a:cs typeface="Arial" pitchFamily="2" charset="0"/>
              </a:defRPr>
            </a:lvl6pPr>
            <a:lvl7pPr marL="914400" algn="ctr" rtl="0" eaLnBrk="0" fontAlgn="base" hangingPunct="0">
              <a:spcBef>
                <a:spcPct val="0"/>
              </a:spcBef>
              <a:spcAft>
                <a:spcPct val="0"/>
              </a:spcAft>
              <a:defRPr sz="4400" kern="1">
                <a:solidFill>
                  <a:schemeClr val="tx2"/>
                </a:solidFill>
                <a:latin typeface="Arial" pitchFamily="2" charset="0"/>
                <a:ea typeface="Arial" pitchFamily="2" charset="0"/>
                <a:cs typeface="Arial" pitchFamily="2" charset="0"/>
              </a:defRPr>
            </a:lvl7pPr>
            <a:lvl8pPr marL="1371600" algn="ctr" rtl="0" eaLnBrk="0" fontAlgn="base" hangingPunct="0">
              <a:spcBef>
                <a:spcPct val="0"/>
              </a:spcBef>
              <a:spcAft>
                <a:spcPct val="0"/>
              </a:spcAft>
              <a:defRPr sz="4400" kern="1">
                <a:solidFill>
                  <a:schemeClr val="tx2"/>
                </a:solidFill>
                <a:latin typeface="Arial" pitchFamily="2" charset="0"/>
                <a:ea typeface="Arial" pitchFamily="2" charset="0"/>
                <a:cs typeface="Arial" pitchFamily="2" charset="0"/>
              </a:defRPr>
            </a:lvl8pPr>
            <a:lvl9pPr marL="1828800" algn="ctr" rtl="0" eaLnBrk="0" fontAlgn="base" hangingPunct="0">
              <a:spcBef>
                <a:spcPct val="0"/>
              </a:spcBef>
              <a:spcAft>
                <a:spcPct val="0"/>
              </a:spcAft>
              <a:defRPr sz="4400" kern="1">
                <a:solidFill>
                  <a:schemeClr val="tx2"/>
                </a:solidFill>
                <a:latin typeface="Arial" pitchFamily="2" charset="0"/>
                <a:ea typeface="Arial" pitchFamily="2" charset="0"/>
                <a:cs typeface="Arial" pitchFamily="2" charset="0"/>
              </a:defRPr>
            </a:lvl9pPr>
          </a:lstStyle>
          <a:p>
            <a:pPr algn="l" eaLnBrk="1" hangingPunct="1"/>
            <a:r>
              <a:rPr lang="de-DE" sz="3900" b="1" dirty="0" smtClean="0">
                <a:solidFill>
                  <a:srgbClr val="FF0066"/>
                </a:solidFill>
                <a:latin typeface="Arial" charset="0"/>
                <a:cs typeface="Arial" charset="0"/>
              </a:rPr>
              <a:t>Bedingungen der Lohnentwicklung</a:t>
            </a:r>
          </a:p>
        </p:txBody>
      </p:sp>
    </p:spTree>
    <p:extLst>
      <p:ext uri="{BB962C8B-B14F-4D97-AF65-F5344CB8AC3E}">
        <p14:creationId xmlns:p14="http://schemas.microsoft.com/office/powerpoint/2010/main" val="4049479724"/>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649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6498">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6498">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06498">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06498">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06498">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06498">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06498">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Grafik 1"/>
          <p:cNvPicPr>
            <a:picLocks noChangeAspect="1"/>
          </p:cNvPicPr>
          <p:nvPr/>
        </p:nvPicPr>
        <p:blipFill>
          <a:blip r:embed="rId2"/>
          <a:stretch>
            <a:fillRect/>
          </a:stretch>
        </p:blipFill>
        <p:spPr>
          <a:xfrm>
            <a:off x="51435" y="601904"/>
            <a:ext cx="9044536" cy="5553786"/>
          </a:xfrm>
          <a:prstGeom prst="rect">
            <a:avLst/>
          </a:prstGeom>
        </p:spPr>
      </p:pic>
    </p:spTree>
    <p:extLst>
      <p:ext uri="{BB962C8B-B14F-4D97-AF65-F5344CB8AC3E}">
        <p14:creationId xmlns:p14="http://schemas.microsoft.com/office/powerpoint/2010/main" val="605680572"/>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Grafik 2"/>
          <p:cNvPicPr>
            <a:picLocks noChangeAspect="1"/>
          </p:cNvPicPr>
          <p:nvPr/>
        </p:nvPicPr>
        <p:blipFill>
          <a:blip r:embed="rId2"/>
          <a:stretch>
            <a:fillRect/>
          </a:stretch>
        </p:blipFill>
        <p:spPr>
          <a:xfrm>
            <a:off x="1" y="483114"/>
            <a:ext cx="9164320" cy="5887841"/>
          </a:xfrm>
          <a:prstGeom prst="rect">
            <a:avLst/>
          </a:prstGeom>
        </p:spPr>
      </p:pic>
    </p:spTree>
    <p:extLst>
      <p:ext uri="{BB962C8B-B14F-4D97-AF65-F5344CB8AC3E}">
        <p14:creationId xmlns:p14="http://schemas.microsoft.com/office/powerpoint/2010/main" val="2286334734"/>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Grafik 1"/>
          <p:cNvPicPr>
            <a:picLocks noChangeAspect="1"/>
          </p:cNvPicPr>
          <p:nvPr/>
        </p:nvPicPr>
        <p:blipFill>
          <a:blip r:embed="rId2"/>
          <a:stretch>
            <a:fillRect/>
          </a:stretch>
        </p:blipFill>
        <p:spPr>
          <a:xfrm>
            <a:off x="0" y="486302"/>
            <a:ext cx="9144000" cy="5885396"/>
          </a:xfrm>
          <a:prstGeom prst="rect">
            <a:avLst/>
          </a:prstGeom>
        </p:spPr>
      </p:pic>
    </p:spTree>
    <p:extLst>
      <p:ext uri="{BB962C8B-B14F-4D97-AF65-F5344CB8AC3E}">
        <p14:creationId xmlns:p14="http://schemas.microsoft.com/office/powerpoint/2010/main" val="816638789"/>
      </p:ext>
    </p:extLst>
  </p:cSld>
  <p:clrMapOvr>
    <a:masterClrMapping/>
  </p:clrMapOvr>
  <p:transition spd="slow"/>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rafik 3"/>
          <p:cNvPicPr>
            <a:picLocks noChangeAspect="1"/>
          </p:cNvPicPr>
          <p:nvPr/>
        </p:nvPicPr>
        <p:blipFill>
          <a:blip r:embed="rId3"/>
          <a:stretch>
            <a:fillRect/>
          </a:stretch>
        </p:blipFill>
        <p:spPr>
          <a:xfrm>
            <a:off x="63501" y="620722"/>
            <a:ext cx="9029064" cy="5584631"/>
          </a:xfrm>
          <a:prstGeom prst="rect">
            <a:avLst/>
          </a:prstGeom>
        </p:spPr>
      </p:pic>
    </p:spTree>
    <p:extLst>
      <p:ext uri="{BB962C8B-B14F-4D97-AF65-F5344CB8AC3E}">
        <p14:creationId xmlns:p14="http://schemas.microsoft.com/office/powerpoint/2010/main" val="1231142347"/>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Rectangle 3"/>
          <p:cNvSpPr>
            <a:spLocks noGrp="1" noChangeArrowheads="1"/>
            <a:extLst>
              <a:ext uri="smNativeData">
                <pr:smNativeData xmlns:pr="smNativeData" xmlns="" val="SMDATA_12_WCCPWRMAAAAlAAAAZAAAAA0AAAAAkAAAAEgAAACQAAAASAAAAAAAAAAAAAAAAAAAAAEAAABQAAAAAAAAAAAA4D8AAAAAAADgPwAAAAAAAOA/AAAAAAAA4D8AAAAAAADgPwAAAAAAAOA/AAAAAAAA4D8AAAAAAADgPwAAAAAAAOA/AAAAAAAA4D8CAAAAjAAAAAAAAAAAAAAAu+Dj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CAgIA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C74OMF////AQAAAAAAAAAAAAAAAAAAAAAAAAAAAAAAAAAAAAAAAAAAAAAAAn9/fwCAgIADzMzMAMDA/wB/f38AAAAAAAAAAAAAAAAAAAAAAAAAAAAhAAAAGAAAABQAAACLAQAAdgoAAEA4AADGIwAAEAAAAA=="/>
              </a:ext>
            </a:extLst>
          </p:cNvSpPr>
          <p:nvPr>
            <p:ph type="body" idx="4294967295"/>
          </p:nvPr>
        </p:nvSpPr>
        <p:spPr>
          <a:xfrm>
            <a:off x="250825" y="1700530"/>
            <a:ext cx="8893175" cy="4114800"/>
          </a:xfrm>
          <a:prstGeom prst="rect">
            <a:avLst/>
          </a:prstGeom>
          <a:noFill/>
          <a:ln w="12700" cap="flat" cmpd="sng" algn="ctr">
            <a:noFill/>
            <a:prstDash val="solid"/>
            <a:headEnd type="none" w="med" len="med"/>
            <a:tailEnd type="none" w="med" len="med"/>
          </a:ln>
          <a:effectLst/>
        </p:spPr>
        <p:txBody>
          <a:bodyPr vert="horz" wrap="square" lIns="91440" tIns="45720" rIns="91440" bIns="45720" numCol="1" anchor="t">
            <a:prstTxWarp prst="textNoShape">
              <a:avLst/>
            </a:prstTxWarp>
          </a:bodyPr>
          <a:lstStyle/>
          <a:p>
            <a:pPr>
              <a:spcBef>
                <a:spcPts val="0"/>
              </a:spcBef>
              <a:buClr>
                <a:schemeClr val="tx2"/>
              </a:buClr>
              <a:buFont typeface="Arial Unicode MS" pitchFamily="2" charset="-128"/>
              <a:buChar char="➲"/>
              <a:defRPr b="1"/>
            </a:pPr>
            <a:endParaRPr/>
          </a:p>
          <a:p>
            <a:pPr>
              <a:buClr>
                <a:schemeClr val="tx2"/>
              </a:buClr>
              <a:buFont typeface="Arial Unicode MS" pitchFamily="2" charset="-128"/>
              <a:buChar char="➲"/>
              <a:defRPr/>
            </a:pPr>
            <a:r>
              <a:t> 	   </a:t>
            </a:r>
            <a:r>
              <a:rPr b="1"/>
              <a:t>Ausgleich der Preisentwicklung</a:t>
            </a:r>
            <a:br>
              <a:rPr b="1"/>
            </a:br>
            <a:r>
              <a:rPr b="1"/>
              <a:t>	   (Zielinflationsrate knapp 2 Prozent)</a:t>
            </a:r>
          </a:p>
          <a:p>
            <a:pPr>
              <a:buClr>
                <a:schemeClr val="tx2"/>
              </a:buClr>
              <a:buFont typeface="Arial Unicode MS" pitchFamily="2" charset="-128"/>
              <a:buChar char="➲"/>
              <a:defRPr b="1"/>
            </a:pPr>
            <a:endParaRPr b="1"/>
          </a:p>
          <a:p>
            <a:pPr>
              <a:buClr>
                <a:schemeClr val="tx2"/>
              </a:buClr>
              <a:buFont typeface="Arial Unicode MS" pitchFamily="2" charset="-128"/>
              <a:buChar char="➲"/>
              <a:defRPr/>
            </a:pPr>
            <a:r>
              <a:t> 	+ </a:t>
            </a:r>
            <a:r>
              <a:rPr b="1"/>
              <a:t>Produktivitätsanstieg </a:t>
            </a:r>
            <a:r>
              <a:rPr sz="1800" b="1"/>
              <a:t>(im Trend)</a:t>
            </a:r>
          </a:p>
          <a:p>
            <a:pPr>
              <a:buNone/>
              <a:defRPr b="1"/>
            </a:pPr>
            <a:endParaRPr sz="1800" b="1"/>
          </a:p>
          <a:p>
            <a:pPr>
              <a:buNone/>
              <a:defRPr/>
            </a:pPr>
            <a:r>
              <a:rPr b="1"/>
              <a:t>	     = </a:t>
            </a:r>
            <a:r>
              <a:rPr b="1">
                <a:solidFill>
                  <a:srgbClr val="FF0066"/>
                </a:solidFill>
              </a:rPr>
              <a:t>„Verteilungsneutraler Spielraum“</a:t>
            </a:r>
          </a:p>
          <a:p>
            <a:pPr>
              <a:buClr>
                <a:schemeClr val="tx2"/>
              </a:buClr>
              <a:buFont typeface="Arial Unicode MS" pitchFamily="2" charset="-128"/>
              <a:buChar char="➲"/>
              <a:defRPr b="1"/>
            </a:pPr>
            <a:endParaRPr b="1">
              <a:solidFill>
                <a:srgbClr val="FF0066"/>
              </a:solidFill>
            </a:endParaRPr>
          </a:p>
          <a:p>
            <a:pPr>
              <a:buClr>
                <a:schemeClr val="tx2"/>
              </a:buClr>
              <a:buFont typeface="Arial Unicode MS" pitchFamily="2" charset="-128"/>
              <a:buChar char="➲"/>
              <a:defRPr/>
            </a:pPr>
            <a:r>
              <a:t> 	+ </a:t>
            </a:r>
            <a:r>
              <a:rPr b="1"/>
              <a:t>Umverteilungskomponente</a:t>
            </a:r>
            <a:endParaRPr>
              <a:solidFill>
                <a:schemeClr val="bg2"/>
              </a:solidFill>
            </a:endParaRPr>
          </a:p>
        </p:txBody>
      </p:sp>
      <p:sp>
        <p:nvSpPr>
          <p:cNvPr id="3" name="Titel 3"/>
          <p:cNvSpPr>
            <a:spLocks noGrp="1" noChangeArrowheads="1"/>
            <a:extLst>
              <a:ext uri="smNativeData">
                <pr:smNativeData xmlns:pr="smNativeData" xmlns="" val="SMDATA_12_WCCPWRMAAAAlAAAAZAAAAA0AAAAAkAAAAEgAAACQAAAASAAAAAAAAAABAAAAAAAAAAEAAABQAAAAAAAAAAAA4D8AAAAAAADgPwAAAAAAAOA/AAAAAAAA4D8AAAAAAADgPwAAAAAAAOA/AAAAAAAA4D8AAAAAAADgPwAAAAAAAOA/AAAAAAAA4D8CAAAAjAAAAAAAAAAAAAAAu+Dj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CAgIA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C74OMF////AQAAAAAAAAAAAAAAAAAAAAAAAAAAAAAAAAAAAAAAAAAAAAAAAn9/fwCAgIADzMzMAMDA/wB/f38AAAAAAAAAAAAAAAAAAAAAAAAAAAAhAAAAGAAAABQAAADiAgAA0gMAAAY0AADaCgAAEAAAAA=="/>
              </a:ext>
            </a:extLst>
          </p:cNvSpPr>
          <p:nvPr>
            <p:ph type="title" idx="4294967295"/>
          </p:nvPr>
        </p:nvSpPr>
        <p:spPr>
          <a:xfrm>
            <a:off x="468630" y="621030"/>
            <a:ext cx="7988300" cy="1143000"/>
          </a:xfrm>
          <a:prstGeom prst="rect">
            <a:avLst/>
          </a:prstGeom>
          <a:noFill/>
          <a:ln w="12700" cap="flat" cmpd="sng" algn="ctr">
            <a:noFill/>
            <a:prstDash val="solid"/>
            <a:headEnd type="none" w="med" len="med"/>
            <a:tailEnd type="none" w="med" len="med"/>
          </a:ln>
          <a:effectLst/>
        </p:spPr>
        <p:txBody>
          <a:bodyPr vert="horz" wrap="square" lIns="91440" tIns="45720" rIns="91440" bIns="45720" numCol="1" anchor="ctr">
            <a:prstTxWarp prst="textNoShape">
              <a:avLst/>
            </a:prstTxWarp>
          </a:bodyPr>
          <a:lstStyle/>
          <a:p>
            <a:pPr>
              <a:spcBef>
                <a:spcPts val="0"/>
              </a:spcBef>
              <a:defRPr/>
            </a:pPr>
            <a:r>
              <a:rPr b="1"/>
              <a:t>Klassische Lohnformel</a:t>
            </a:r>
            <a:br>
              <a:rPr b="1"/>
            </a:br>
            <a:r>
              <a:rPr sz="1800" b="1"/>
              <a:t>(bezieht sich auf das Ergebnis auf 12 Monate tabellenwirksam) </a:t>
            </a:r>
          </a:p>
        </p:txBody>
      </p:sp>
    </p:spTree>
    <p:extLst>
      <p:ext uri="{BB962C8B-B14F-4D97-AF65-F5344CB8AC3E}">
        <p14:creationId xmlns:p14="http://schemas.microsoft.com/office/powerpoint/2010/main" val="342284469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3" name="Grafik 2"/>
          <p:cNvPicPr>
            <a:picLocks noChangeAspect="1"/>
          </p:cNvPicPr>
          <p:nvPr/>
        </p:nvPicPr>
        <p:blipFill>
          <a:blip r:embed="rId2"/>
          <a:stretch>
            <a:fillRect/>
          </a:stretch>
        </p:blipFill>
        <p:spPr>
          <a:xfrm>
            <a:off x="1154" y="486301"/>
            <a:ext cx="9142846" cy="5884653"/>
          </a:xfrm>
          <a:prstGeom prst="rect">
            <a:avLst/>
          </a:prstGeom>
        </p:spPr>
      </p:pic>
    </p:spTree>
    <p:extLst>
      <p:ext uri="{BB962C8B-B14F-4D97-AF65-F5344CB8AC3E}">
        <p14:creationId xmlns:p14="http://schemas.microsoft.com/office/powerpoint/2010/main" val="102585553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Grp="1" noChangeArrowheads="1"/>
            <a:extLst>
              <a:ext uri="smNativeData">
                <pr:smNativeData xmlns:pr="smNativeData" xmlns="" val="SMDATA_12_WCCPWRMAAAAlAAAAZAAAAA0AAAAAkAAAAEgAAACQAAAASAAAAAAAAAAAAAAAAAAAAAEAAABQAAAAAAAAAAAA4D8AAAAAAADgPwAAAAAAAOA/AAAAAAAA4D8AAAAAAADgPwAAAAAAAOA/AAAAAAAA4D8AAAAAAADgPwAAAAAAAOA/AAAAAAAA4D8CAAAAjAAAAAAAAAAAAAAAu+Dj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CAgIA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C74OMF////AQAAAAAAAAAAAAAAAAAAAAAAAAAAAAAAAAAAAAAAAAAAAAAAAn9/fwCAgIADzMzMAMDA/wB/f38AAAAAAAAAAAAAAAAAAAAAAAAAAAAhAAAAGAAAABQAAAClAAAAmwEAACE3AADFEwAAEAAAAA=="/>
              </a:ext>
            </a:extLst>
          </p:cNvSpPr>
          <p:nvPr>
            <p:ph type="body" idx="4294967295"/>
          </p:nvPr>
        </p:nvSpPr>
        <p:spPr>
          <a:xfrm>
            <a:off x="104775" y="260985"/>
            <a:ext cx="8856980" cy="2952750"/>
          </a:xfrm>
          <a:prstGeom prst="rect">
            <a:avLst/>
          </a:prstGeom>
          <a:noFill/>
          <a:ln w="12700" cap="flat" cmpd="sng" algn="ctr">
            <a:noFill/>
            <a:prstDash val="solid"/>
            <a:headEnd type="none" w="med" len="med"/>
            <a:tailEnd type="none" w="med" len="med"/>
          </a:ln>
          <a:effectLst/>
        </p:spPr>
        <p:txBody>
          <a:bodyPr vert="horz" wrap="square" lIns="91440" tIns="45720" rIns="91440" bIns="45720" numCol="1" anchor="t">
            <a:prstTxWarp prst="textNoShape">
              <a:avLst/>
            </a:prstTxWarp>
          </a:bodyPr>
          <a:lstStyle/>
          <a:p>
            <a:pPr marL="0" indent="0">
              <a:buNone/>
              <a:defRPr/>
            </a:pPr>
            <a:r>
              <a:rPr lang="de-de" sz="3500" b="1">
                <a:solidFill>
                  <a:srgbClr val="FF0066"/>
                </a:solidFill>
              </a:rPr>
              <a:t>Gründe für schlechte Lohnentwicklung und Ausweitung von Niedriglöhnen</a:t>
            </a:r>
          </a:p>
          <a:p>
            <a:pPr marL="0" indent="0">
              <a:lnSpc>
                <a:spcPct val="90000"/>
              </a:lnSpc>
              <a:spcBef>
                <a:spcPts val="600"/>
              </a:spcBef>
              <a:buClrTx/>
              <a:defRPr/>
            </a:pPr>
            <a:r>
              <a:rPr lang="de-de" sz="3000"/>
              <a:t> anhaltend hohe Massenerwerbslosigkeit</a:t>
            </a:r>
          </a:p>
          <a:p>
            <a:pPr marL="0" indent="0">
              <a:lnSpc>
                <a:spcPct val="90000"/>
              </a:lnSpc>
              <a:spcBef>
                <a:spcPts val="600"/>
              </a:spcBef>
              <a:buClrTx/>
              <a:defRPr/>
            </a:pPr>
            <a:r>
              <a:rPr lang="de-de" sz="3000"/>
              <a:t> mehr prekäre Beschäftigung: Leiharbeit, Minijobs,</a:t>
            </a:r>
            <a:br>
              <a:rPr lang="de-de" sz="3000"/>
            </a:br>
            <a:r>
              <a:rPr lang="de-de" sz="3000"/>
              <a:t>  Befristung, Solo-Selbstständige, Werkverträge</a:t>
            </a:r>
          </a:p>
          <a:p>
            <a:pPr marL="0" indent="0">
              <a:lnSpc>
                <a:spcPct val="90000"/>
              </a:lnSpc>
              <a:spcBef>
                <a:spcPts val="600"/>
              </a:spcBef>
              <a:buClrTx/>
              <a:defRPr/>
            </a:pPr>
            <a:r>
              <a:rPr lang="de-de" sz="3000"/>
              <a:t> Hartz IV: kürzer Arbeitslosengeld I, verstärkter</a:t>
            </a:r>
            <a:br>
              <a:rPr lang="de-de" sz="3000"/>
            </a:br>
            <a:r>
              <a:rPr lang="de-de" sz="3000"/>
              <a:t>  Druck, Wegfall von Zumutbarkeitsschutz und </a:t>
            </a:r>
            <a:br>
              <a:rPr lang="de-de" sz="3000"/>
            </a:br>
            <a:r>
              <a:rPr lang="de-de" sz="3000"/>
              <a:t>  Aufstockerei von Jobs unter Armutsgrenze</a:t>
            </a:r>
          </a:p>
          <a:p>
            <a:pPr marL="0" indent="0">
              <a:lnSpc>
                <a:spcPct val="90000"/>
              </a:lnSpc>
              <a:spcBef>
                <a:spcPts val="600"/>
              </a:spcBef>
              <a:buClrTx/>
              <a:defRPr/>
            </a:pPr>
            <a:r>
              <a:rPr lang="de-de" sz="3000"/>
              <a:t> abnehmende Tarifbindung und gewerkschaftliche </a:t>
            </a:r>
            <a:br>
              <a:rPr lang="de-de" sz="3000"/>
            </a:br>
            <a:r>
              <a:rPr lang="de-de" sz="3000"/>
              <a:t>  Schwäche in vielen Branchen, Öffnungsklauseln</a:t>
            </a:r>
          </a:p>
          <a:p>
            <a:pPr marL="0" indent="0">
              <a:lnSpc>
                <a:spcPct val="90000"/>
              </a:lnSpc>
              <a:spcBef>
                <a:spcPts val="600"/>
              </a:spcBef>
              <a:buClrTx/>
              <a:defRPr/>
            </a:pPr>
            <a:r>
              <a:rPr lang="de-de" sz="3000"/>
              <a:t> Privatisierung, Deregulierung, Flexibilisierung </a:t>
            </a:r>
          </a:p>
          <a:p>
            <a:pPr marL="0" indent="0">
              <a:lnSpc>
                <a:spcPct val="90000"/>
              </a:lnSpc>
              <a:spcBef>
                <a:spcPts val="600"/>
              </a:spcBef>
              <a:buClrTx/>
              <a:defRPr/>
            </a:pPr>
            <a:r>
              <a:rPr lang="de-de" sz="3000"/>
              <a:t> Finanzielle Austrocknung des Sozialstaats</a:t>
            </a:r>
          </a:p>
          <a:p>
            <a:pPr marL="0" indent="0">
              <a:lnSpc>
                <a:spcPct val="90000"/>
              </a:lnSpc>
              <a:spcBef>
                <a:spcPts val="600"/>
              </a:spcBef>
              <a:buClrTx/>
              <a:defRPr/>
            </a:pPr>
            <a:r>
              <a:rPr lang="de-de" sz="3000"/>
              <a:t> erst kein, dann niedriger gesetzlicher Mindestlohn</a:t>
            </a:r>
          </a:p>
        </p:txBody>
      </p:sp>
    </p:spTree>
    <p:extLst>
      <p:ext uri="{BB962C8B-B14F-4D97-AF65-F5344CB8AC3E}">
        <p14:creationId xmlns:p14="http://schemas.microsoft.com/office/powerpoint/2010/main" val="413304461"/>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Grp="1" noChangeArrowheads="1"/>
            <a:extLst>
              <a:ext uri="smNativeData">
                <pr:smNativeData xmlns:pr="smNativeData" xmlns="" val="SMDATA_12_WCCPWRMAAAAlAAAAZAAAAA0AAAAAkAAAAEgAAACQAAAASAAAAAAAAAABAAAAAAAAAAEAAABQAAAAAAAAAAAA4D8AAAAAAADgPwAAAAAAAOA/AAAAAAAA4D8AAAAAAADgPwAAAAAAAOA/AAAAAAAA4D8AAAAAAADgPwAAAAAAAOA/AAAAAAAA4D8CAAAAjAAAAAAAAAAAAAAAu+Dj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CAgIA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C74OMF////AQAAAAAAAAAAAAAAAAAAAAAAAAAAAAAAAAAAAAAAAAAAAAAAAn9/fwCAgIADzMzMAMDA/wB/f38AAAAAAAAAAAAAAAAAAAAAAAAAAAAhAAAAGAAAABQAAADWBAAAowIAAKY0AACrCQAAEAAAAA=="/>
              </a:ext>
            </a:extLst>
          </p:cNvSpPr>
          <p:nvPr>
            <p:ph type="title" idx="4294967295"/>
          </p:nvPr>
        </p:nvSpPr>
        <p:spPr>
          <a:xfrm>
            <a:off x="786130" y="428625"/>
            <a:ext cx="7772400" cy="1143000"/>
          </a:xfrm>
          <a:prstGeom prst="rect">
            <a:avLst/>
          </a:prstGeom>
          <a:noFill/>
          <a:ln w="12700" cap="flat" cmpd="sng" algn="ctr">
            <a:noFill/>
            <a:prstDash val="solid"/>
            <a:headEnd type="none" w="med" len="med"/>
            <a:tailEnd type="none" w="med" len="med"/>
          </a:ln>
          <a:effectLst/>
        </p:spPr>
        <p:txBody>
          <a:bodyPr vert="horz" wrap="square" lIns="91440" tIns="45720" rIns="91440" bIns="45720" numCol="1" anchor="ctr">
            <a:prstTxWarp prst="textNoShape">
              <a:avLst/>
            </a:prstTxWarp>
          </a:bodyPr>
          <a:lstStyle/>
          <a:p>
            <a:pPr algn="l">
              <a:spcBef>
                <a:spcPts val="0"/>
              </a:spcBef>
              <a:defRPr/>
            </a:pPr>
            <a:r>
              <a:rPr b="1"/>
              <a:t>Löhne sind Kaufkraft</a:t>
            </a:r>
          </a:p>
        </p:txBody>
      </p:sp>
      <p:sp>
        <p:nvSpPr>
          <p:cNvPr id="3" name="Rectangle 3"/>
          <p:cNvSpPr>
            <a:spLocks noGrp="1" noChangeArrowheads="1"/>
            <a:extLst>
              <a:ext uri="smNativeData">
                <pr:smNativeData xmlns:pr="smNativeData" xmlns="" val="SMDATA_12_WCCPWRMAAAAlAAAAZAAAAA0AAAAAkAAAAEgAAACQAAAASAAAAAAAAAAAAAAAAAAAAAEAAABQAAAAAAAAAAAA4D8AAAAAAADgPwAAAAAAAOA/AAAAAAAA4D8AAAAAAADgPwAAAAAAAOA/AAAAAAAA4D8AAAAAAADgPwAAAAAAAOA/AAAAAAAA4D8CAAAAjAAAAAAAAAAAAAAAu+Dj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CAgIA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C74OMF////AQAAAAAAAAAAAAAAAAAAAAAAAAAAAAAAAAAAAAAAAAAAAAAAAn9/fwCAgIADzMzMAMDA/wB/f38AAAAAAAAAAAAAAAAAAAAAAAAAAAAhAAAAGAAAABQAAACjAgAAqwkAAJgzAACZIwAAEAAAAA=="/>
              </a:ext>
            </a:extLst>
          </p:cNvSpPr>
          <p:nvPr>
            <p:ph type="body" idx="4294967295"/>
          </p:nvPr>
        </p:nvSpPr>
        <p:spPr>
          <a:xfrm>
            <a:off x="428625" y="1571625"/>
            <a:ext cx="7958455" cy="4215130"/>
          </a:xfrm>
          <a:prstGeom prst="rect">
            <a:avLst/>
          </a:prstGeom>
          <a:noFill/>
          <a:ln w="12700" cap="flat" cmpd="sng" algn="ctr">
            <a:noFill/>
            <a:prstDash val="solid"/>
            <a:headEnd type="none" w="med" len="med"/>
            <a:tailEnd type="none" w="med" len="med"/>
          </a:ln>
          <a:effectLst/>
        </p:spPr>
        <p:txBody>
          <a:bodyPr vert="horz" wrap="square" lIns="91440" tIns="45720" rIns="91440" bIns="45720" numCol="1" anchor="t">
            <a:prstTxWarp prst="textNoShape">
              <a:avLst/>
            </a:prstTxWarp>
          </a:bodyPr>
          <a:lstStyle/>
          <a:p>
            <a:pPr>
              <a:spcBef>
                <a:spcPts val="0"/>
              </a:spcBef>
              <a:defRPr/>
            </a:pPr>
            <a:r>
              <a:rPr b="1" dirty="0" err="1"/>
              <a:t>Durch</a:t>
            </a:r>
            <a:r>
              <a:rPr b="1" dirty="0"/>
              <a:t> die </a:t>
            </a:r>
            <a:r>
              <a:rPr lang="de-DE" b="1" dirty="0" smtClean="0"/>
              <a:t>"</a:t>
            </a:r>
            <a:r>
              <a:rPr b="1" dirty="0" err="1" smtClean="0"/>
              <a:t>Betriebsbrille</a:t>
            </a:r>
            <a:r>
              <a:rPr lang="de-DE" b="1" dirty="0" smtClean="0"/>
              <a:t>"</a:t>
            </a:r>
            <a:r>
              <a:rPr b="1" dirty="0" smtClean="0"/>
              <a:t> </a:t>
            </a:r>
            <a:r>
              <a:rPr b="1" dirty="0" err="1"/>
              <a:t>gesehen</a:t>
            </a:r>
            <a:r>
              <a:rPr b="1" dirty="0"/>
              <a:t> </a:t>
            </a:r>
            <a:r>
              <a:rPr b="1" dirty="0" err="1"/>
              <a:t>erscheinen</a:t>
            </a:r>
            <a:r>
              <a:rPr b="1" dirty="0"/>
              <a:t> </a:t>
            </a:r>
            <a:r>
              <a:rPr b="1" dirty="0" err="1"/>
              <a:t>Löhne</a:t>
            </a:r>
            <a:r>
              <a:rPr b="1" dirty="0"/>
              <a:t> </a:t>
            </a:r>
            <a:r>
              <a:rPr b="1" dirty="0" err="1"/>
              <a:t>nur</a:t>
            </a:r>
            <a:r>
              <a:rPr b="1" dirty="0"/>
              <a:t> </a:t>
            </a:r>
            <a:r>
              <a:rPr b="1" dirty="0" err="1"/>
              <a:t>als</a:t>
            </a:r>
            <a:r>
              <a:rPr b="1" dirty="0"/>
              <a:t> </a:t>
            </a:r>
            <a:r>
              <a:rPr b="1" dirty="0" err="1"/>
              <a:t>Kosten</a:t>
            </a:r>
            <a:r>
              <a:rPr b="1" dirty="0"/>
              <a:t>.</a:t>
            </a:r>
          </a:p>
          <a:p>
            <a:pPr>
              <a:defRPr/>
            </a:pPr>
            <a:r>
              <a:rPr b="1" dirty="0" err="1"/>
              <a:t>Tatsächlich</a:t>
            </a:r>
            <a:r>
              <a:rPr b="1" dirty="0"/>
              <a:t> </a:t>
            </a:r>
            <a:r>
              <a:rPr b="1" dirty="0" err="1"/>
              <a:t>bestimmen</a:t>
            </a:r>
            <a:r>
              <a:rPr b="1" dirty="0"/>
              <a:t> die </a:t>
            </a:r>
            <a:r>
              <a:rPr b="1" dirty="0" err="1"/>
              <a:t>Löhne</a:t>
            </a:r>
            <a:r>
              <a:rPr b="1" dirty="0"/>
              <a:t> </a:t>
            </a:r>
            <a:r>
              <a:rPr b="1" dirty="0" err="1"/>
              <a:t>jedoch</a:t>
            </a:r>
            <a:r>
              <a:rPr b="1" dirty="0"/>
              <a:t> die </a:t>
            </a:r>
            <a:r>
              <a:rPr b="1" dirty="0" err="1"/>
              <a:t>Massenkaufkraft</a:t>
            </a:r>
            <a:r>
              <a:rPr b="1" dirty="0"/>
              <a:t> - und </a:t>
            </a:r>
            <a:r>
              <a:rPr b="1" dirty="0" err="1"/>
              <a:t>damit</a:t>
            </a:r>
            <a:r>
              <a:rPr b="1" dirty="0"/>
              <a:t> die </a:t>
            </a:r>
            <a:r>
              <a:rPr b="1" dirty="0" err="1"/>
              <a:t>Absatzmöglichkeiten</a:t>
            </a:r>
            <a:r>
              <a:rPr b="1" dirty="0"/>
              <a:t> </a:t>
            </a:r>
            <a:r>
              <a:rPr lang="de-DE" b="1" dirty="0" smtClean="0"/>
              <a:t>und Erlöse </a:t>
            </a:r>
            <a:r>
              <a:rPr b="1" dirty="0" smtClean="0"/>
              <a:t>der </a:t>
            </a:r>
            <a:r>
              <a:rPr b="1" dirty="0" err="1"/>
              <a:t>Unternehmen</a:t>
            </a:r>
            <a:r>
              <a:rPr b="1" dirty="0"/>
              <a:t>.</a:t>
            </a:r>
          </a:p>
          <a:p>
            <a:pPr>
              <a:buFont typeface="Wingdings" charset="2"/>
              <a:buChar char="è"/>
              <a:defRPr/>
            </a:pPr>
            <a:r>
              <a:rPr dirty="0">
                <a:solidFill>
                  <a:srgbClr val="FF0066"/>
                </a:solidFill>
              </a:rPr>
              <a:t>Die </a:t>
            </a:r>
            <a:r>
              <a:rPr dirty="0" err="1">
                <a:solidFill>
                  <a:srgbClr val="FF0066"/>
                </a:solidFill>
              </a:rPr>
              <a:t>Politik</a:t>
            </a:r>
            <a:r>
              <a:rPr dirty="0">
                <a:solidFill>
                  <a:srgbClr val="FF0066"/>
                </a:solidFill>
              </a:rPr>
              <a:t> (und die </a:t>
            </a:r>
            <a:r>
              <a:rPr dirty="0" err="1">
                <a:solidFill>
                  <a:srgbClr val="FF0066"/>
                </a:solidFill>
              </a:rPr>
              <a:t>Gewerkschaften</a:t>
            </a:r>
            <a:r>
              <a:rPr dirty="0">
                <a:solidFill>
                  <a:srgbClr val="FF0066"/>
                </a:solidFill>
              </a:rPr>
              <a:t>) </a:t>
            </a:r>
            <a:r>
              <a:rPr dirty="0" err="1">
                <a:solidFill>
                  <a:srgbClr val="FF0066"/>
                </a:solidFill>
              </a:rPr>
              <a:t>versagen</a:t>
            </a:r>
            <a:r>
              <a:rPr dirty="0">
                <a:solidFill>
                  <a:srgbClr val="FF0066"/>
                </a:solidFill>
              </a:rPr>
              <a:t>, </a:t>
            </a:r>
            <a:r>
              <a:rPr dirty="0" err="1">
                <a:solidFill>
                  <a:srgbClr val="FF0066"/>
                </a:solidFill>
              </a:rPr>
              <a:t>wenn</a:t>
            </a:r>
            <a:r>
              <a:rPr dirty="0">
                <a:solidFill>
                  <a:srgbClr val="FF0066"/>
                </a:solidFill>
              </a:rPr>
              <a:t> </a:t>
            </a:r>
            <a:r>
              <a:rPr dirty="0" err="1">
                <a:solidFill>
                  <a:srgbClr val="FF0066"/>
                </a:solidFill>
              </a:rPr>
              <a:t>sie</a:t>
            </a:r>
            <a:r>
              <a:rPr dirty="0">
                <a:solidFill>
                  <a:srgbClr val="FF0066"/>
                </a:solidFill>
              </a:rPr>
              <a:t> die </a:t>
            </a:r>
            <a:r>
              <a:rPr dirty="0" err="1">
                <a:solidFill>
                  <a:srgbClr val="FF0066"/>
                </a:solidFill>
              </a:rPr>
              <a:t>einzelbetriebliche</a:t>
            </a:r>
            <a:r>
              <a:rPr dirty="0">
                <a:solidFill>
                  <a:srgbClr val="FF0066"/>
                </a:solidFill>
              </a:rPr>
              <a:t> </a:t>
            </a:r>
            <a:r>
              <a:rPr dirty="0" err="1">
                <a:solidFill>
                  <a:srgbClr val="FF0066"/>
                </a:solidFill>
              </a:rPr>
              <a:t>Sichtweise</a:t>
            </a:r>
            <a:r>
              <a:rPr dirty="0">
                <a:solidFill>
                  <a:srgbClr val="FF0066"/>
                </a:solidFill>
              </a:rPr>
              <a:t> </a:t>
            </a:r>
            <a:r>
              <a:rPr dirty="0" err="1">
                <a:solidFill>
                  <a:srgbClr val="FF0066"/>
                </a:solidFill>
              </a:rPr>
              <a:t>schlicht</a:t>
            </a:r>
            <a:r>
              <a:rPr dirty="0">
                <a:solidFill>
                  <a:srgbClr val="FF0066"/>
                </a:solidFill>
              </a:rPr>
              <a:t> auf die </a:t>
            </a:r>
            <a:r>
              <a:rPr dirty="0" err="1">
                <a:solidFill>
                  <a:srgbClr val="FF0066"/>
                </a:solidFill>
              </a:rPr>
              <a:t>Gesamtwirtschaft</a:t>
            </a:r>
            <a:r>
              <a:rPr dirty="0">
                <a:solidFill>
                  <a:srgbClr val="FF0066"/>
                </a:solidFill>
              </a:rPr>
              <a:t> </a:t>
            </a:r>
            <a:r>
              <a:rPr dirty="0" err="1">
                <a:solidFill>
                  <a:srgbClr val="FF0066"/>
                </a:solidFill>
              </a:rPr>
              <a:t>übertragen</a:t>
            </a:r>
            <a:r>
              <a:rPr dirty="0">
                <a:solidFill>
                  <a:srgbClr val="FF0066"/>
                </a:solidFill>
              </a:rPr>
              <a:t>.</a:t>
            </a:r>
          </a:p>
        </p:txBody>
      </p:sp>
    </p:spTree>
    <p:extLst>
      <p:ext uri="{BB962C8B-B14F-4D97-AF65-F5344CB8AC3E}">
        <p14:creationId xmlns:p14="http://schemas.microsoft.com/office/powerpoint/2010/main" val="169243263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Rectangle 1026"/>
          <p:cNvSpPr>
            <a:spLocks noGrp="1" noChangeArrowheads="1"/>
            <a:extLst>
              <a:ext uri="smNativeData">
                <pr:smNativeData xmlns:pr="smNativeData" xmlns="" val="SMDATA_12_WCCPWRMAAAAlAAAAZAAAAA0AAAAAkAAAAEgAAACQAAAASAAAAAAAAAABAAAAAAAAAAEAAABQAAAAAAAAAAAA4D8AAAAAAADgPwAAAAAAAOA/AAAAAAAA4D8AAAAAAADgPwAAAAAAAOA/AAAAAAAA4D8AAAAAAADgPwAAAAAAAOA/AAAAAAAA4D8CAAAAjAAAAAAAAAAAAAAAu+Dj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CAgIA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C74OMF////AQAAAAAAAAAAAAAAAAAAAAAAAAAAAAAAAAAAAAAAAAAAAAAAAn9/fwCAgIADzMzMAMDA/wB/f38AAAAAAAAAAAAAAAAAAAAAAAAAAAAhAAAAGAAAABQAAADiAgAAmgEAAKkzAAAKCgAAEAAAAA=="/>
              </a:ext>
            </a:extLst>
          </p:cNvSpPr>
          <p:nvPr>
            <p:ph type="title" idx="4294967295"/>
          </p:nvPr>
        </p:nvSpPr>
        <p:spPr>
          <a:xfrm>
            <a:off x="468630" y="260350"/>
            <a:ext cx="7929245" cy="1371600"/>
          </a:xfrm>
          <a:prstGeom prst="rect">
            <a:avLst/>
          </a:prstGeom>
          <a:noFill/>
          <a:ln w="12700" cap="flat" cmpd="sng" algn="ctr">
            <a:noFill/>
            <a:prstDash val="solid"/>
            <a:headEnd type="none" w="med" len="med"/>
            <a:tailEnd type="none" w="med" len="med"/>
          </a:ln>
          <a:effectLst/>
        </p:spPr>
        <p:txBody>
          <a:bodyPr vert="horz" wrap="square" lIns="91440" tIns="45720" rIns="91440" bIns="45720" numCol="1" anchor="ctr">
            <a:prstTxWarp prst="textNoShape">
              <a:avLst/>
            </a:prstTxWarp>
          </a:bodyPr>
          <a:lstStyle/>
          <a:p>
            <a:pPr algn="l">
              <a:defRPr/>
            </a:pPr>
            <a:r>
              <a:rPr lang="de-de" b="1">
                <a:solidFill>
                  <a:srgbClr val="FF0066"/>
                </a:solidFill>
              </a:rPr>
              <a:t>Kräftige Lohnsteigerungen durchsetzen!</a:t>
            </a:r>
          </a:p>
        </p:txBody>
      </p:sp>
      <p:sp>
        <p:nvSpPr>
          <p:cNvPr id="3" name="Rectangle 1027"/>
          <p:cNvSpPr>
            <a:spLocks noGrp="1" noChangeArrowheads="1"/>
            <a:extLst>
              <a:ext uri="smNativeData">
                <pr:smNativeData xmlns:pr="smNativeData" xmlns="" val="SMDATA_12_WCCPWRMAAAAlAAAAZAAAAA0AAAAAkAAAAEgAAACQAAAASAAAAAAAAAAAAAAAAAAAAAEAAABQAAAAAAAAAAAA4D8AAAAAAADgPwAAAAAAAOA/AAAAAAAA4D8AAAAAAADgPwAAAAAAAOA/AAAAAAAA4D8AAAAAAADgPwAAAAAAAOA/AAAAAAAA4D8CAAAAjAAAAAAAAAAAAAAAu+Dj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CAgIA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C74OMF////AQAAAAAAAAAAAAAAAAAAAAAAAAAAAAAAAAAAAAAAAAAAAAAAAn9/fwCAgIADzMzMAMDA/wB/f38AAAAAAAAAAAAAAAAAAAAAAAAAAAAhAAAAGAAAABQAAAAbAQAABQoAAEA4AAALJQAAEAAAAA=="/>
              </a:ext>
            </a:extLst>
          </p:cNvSpPr>
          <p:nvPr>
            <p:ph type="body" idx="4294967295"/>
          </p:nvPr>
        </p:nvSpPr>
        <p:spPr>
          <a:xfrm>
            <a:off x="179705" y="1762760"/>
            <a:ext cx="8964295" cy="4392930"/>
          </a:xfrm>
          <a:prstGeom prst="rect">
            <a:avLst/>
          </a:prstGeom>
          <a:noFill/>
          <a:ln w="12700" cap="flat" cmpd="sng" algn="ctr">
            <a:noFill/>
            <a:prstDash val="solid"/>
            <a:headEnd type="none" w="med" len="med"/>
            <a:tailEnd type="none" w="med" len="med"/>
          </a:ln>
          <a:effectLst/>
        </p:spPr>
        <p:txBody>
          <a:bodyPr vert="horz" wrap="square" lIns="91440" tIns="45720" rIns="91440" bIns="45720" numCol="1" anchor="t">
            <a:prstTxWarp prst="textNoShape">
              <a:avLst/>
            </a:prstTxWarp>
          </a:bodyPr>
          <a:lstStyle/>
          <a:p>
            <a:pPr marL="287655" indent="-287655">
              <a:lnSpc>
                <a:spcPct val="140000"/>
              </a:lnSpc>
              <a:buClrTx/>
              <a:defRPr/>
            </a:pPr>
            <a:r>
              <a:rPr lang="de-de" sz="3000" b="1" dirty="0"/>
              <a:t>Mehr Kaufkraft für die Beschäftigten und in der Folge höhere Renten u.a. Sozialleistungen</a:t>
            </a:r>
          </a:p>
          <a:p>
            <a:pPr marL="287655" indent="-287655">
              <a:lnSpc>
                <a:spcPct val="140000"/>
              </a:lnSpc>
              <a:buClrTx/>
              <a:defRPr/>
            </a:pPr>
            <a:r>
              <a:rPr lang="de-de" sz="3000" b="1" dirty="0"/>
              <a:t>Binnennachfrage, Konjunkturstabilisierung</a:t>
            </a:r>
          </a:p>
          <a:p>
            <a:pPr marL="287655" indent="-287655">
              <a:lnSpc>
                <a:spcPct val="140000"/>
              </a:lnSpc>
              <a:buClrTx/>
              <a:defRPr/>
            </a:pPr>
            <a:r>
              <a:rPr lang="de-de" sz="3000" b="1" dirty="0"/>
              <a:t>Rückumverteilung von oben nach unten</a:t>
            </a:r>
          </a:p>
          <a:p>
            <a:pPr marL="287655" indent="-287655">
              <a:lnSpc>
                <a:spcPct val="140000"/>
              </a:lnSpc>
              <a:buClrTx/>
              <a:defRPr/>
            </a:pPr>
            <a:r>
              <a:rPr lang="de-de" sz="3000" b="1" dirty="0"/>
              <a:t>Minderung der einseitigen Exportabhängigkeit</a:t>
            </a:r>
          </a:p>
          <a:p>
            <a:pPr marL="287655" indent="-287655">
              <a:lnSpc>
                <a:spcPct val="140000"/>
              </a:lnSpc>
              <a:buClrTx/>
              <a:defRPr/>
            </a:pPr>
            <a:r>
              <a:rPr lang="de-de" sz="3000" b="1" dirty="0"/>
              <a:t>Weniger Druck auf Löhne in anderen Ländern </a:t>
            </a:r>
          </a:p>
          <a:p>
            <a:pPr marL="287655" indent="-287655">
              <a:lnSpc>
                <a:spcPct val="140000"/>
              </a:lnSpc>
              <a:buClrTx/>
              <a:defRPr/>
            </a:pPr>
            <a:r>
              <a:rPr lang="de-de" sz="3000" b="1" dirty="0"/>
              <a:t>Verhinderung von Deflation und Depression</a:t>
            </a:r>
          </a:p>
        </p:txBody>
      </p:sp>
    </p:spTree>
    <p:extLst>
      <p:ext uri="{BB962C8B-B14F-4D97-AF65-F5344CB8AC3E}">
        <p14:creationId xmlns:p14="http://schemas.microsoft.com/office/powerpoint/2010/main" val="103708598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2945" name="Grafik1"/>
          <p:cNvPicPr>
            <a:picLocks noChangeAspect="1"/>
          </p:cNvPicPr>
          <p:nvPr/>
        </p:nvPicPr>
        <p:blipFill>
          <a:blip r:embed="rId2"/>
          <a:srcRect/>
          <a:stretch>
            <a:fillRect/>
          </a:stretch>
        </p:blipFill>
        <p:spPr bwMode="auto">
          <a:xfrm>
            <a:off x="0" y="430213"/>
            <a:ext cx="9144000" cy="6010275"/>
          </a:xfrm>
          <a:prstGeom prst="rect">
            <a:avLst/>
          </a:prstGeom>
          <a:noFill/>
          <a:ln w="12700" algn="ctr">
            <a:noFill/>
            <a:miter lim="800000"/>
            <a:headEnd/>
            <a:tailEnd/>
          </a:ln>
        </p:spPr>
      </p:pic>
      <p:sp>
        <p:nvSpPr>
          <p:cNvPr id="3" name="Textbox1"/>
          <p:cNvSpPr txBox="1">
            <a:extLst>
              <a:ext uri="smNativeData"/>
            </a:extLst>
          </p:cNvSpPr>
          <p:nvPr/>
        </p:nvSpPr>
        <p:spPr>
          <a:xfrm>
            <a:off x="2849563" y="2568575"/>
            <a:ext cx="2941637" cy="717550"/>
          </a:xfrm>
          <a:prstGeom prst="rect">
            <a:avLst/>
          </a:prstGeom>
          <a:noFill/>
          <a:ln w="12700" cap="flat" cmpd="sng" algn="ctr">
            <a:noFill/>
            <a:prstDash val="solid"/>
            <a:headEnd type="none" w="med" len="med"/>
            <a:tailEnd type="none" w="med" len="med"/>
          </a:ln>
          <a:effectLst/>
        </p:spPr>
        <p:txBody>
          <a:bodyPr/>
          <a:lstStyle/>
          <a:p>
            <a:pPr fontAlgn="auto">
              <a:spcBef>
                <a:spcPts val="0"/>
              </a:spcBef>
              <a:spcAft>
                <a:spcPts val="0"/>
              </a:spcAft>
              <a:defRPr sz="6400" b="1" i="0" u="none" strike="noStrike" kern="1" spc="0" baseline="0">
                <a:solidFill>
                  <a:srgbClr val="FF0000"/>
                </a:solidFill>
                <a:effectLst/>
                <a:latin typeface="Arial" pitchFamily="2" charset="0"/>
                <a:ea typeface="Arial" pitchFamily="2" charset="0"/>
                <a:cs typeface="Arial" pitchFamily="2" charset="0"/>
              </a:defRPr>
            </a:pPr>
            <a:r>
              <a:rPr sz="6600" b="1" kern="1" dirty="0" err="1">
                <a:solidFill>
                  <a:srgbClr val="FF0066"/>
                </a:solidFill>
                <a:latin typeface="Arial" pitchFamily="2" charset="0"/>
                <a:cs typeface="Arial" pitchFamily="2" charset="0"/>
              </a:rPr>
              <a:t>Arbeit</a:t>
            </a:r>
            <a:endParaRPr sz="6600" b="1" kern="1" dirty="0">
              <a:solidFill>
                <a:srgbClr val="FF0066"/>
              </a:solidFill>
              <a:latin typeface="Arial" pitchFamily="2" charset="0"/>
              <a:cs typeface="Arial" pitchFamily="2" charset="0"/>
            </a:endParaRP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eck 1"/>
          <p:cNvSpPr>
            <a:extLst>
              <a:ext uri="smNativeData">
                <pr:smNativeData xmlns:pr="smNativeData" xmlns="" val="SMDATA_12_WCCPWRMAAAAlAAAAZAAAAE0AAAAAkAAAAEgAAACQAAAASAAAAAAAAAAAAAAAAAAAAAEAAABQAAAAAAAAAAAA4D8AAAAAAADgPwAAAAAAAOA/AAAAAAAA4D8AAAAAAADgPwAAAAAAAOA/AAAAAAAA4D8AAAAAAADgPwAAAAAAAOA/AAAAAAAA4D8CAAAAjAAAAAAAAAAAAAAAu+Dj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CAgIAKAAAAACgAAAAoAAAAZAAAAGQAAAAAAAAAzMzMAAAAAABQAAAAUAAAAGQAAABkAAAAAAAAABcAAAAUAAAAAAAAAAAAAAD/fwAA/38AAAAAAAAJAAAABAAAAPz///8MAAAAEAAAAAAAAAAAAAAAAAAAAAAAAAAeAAAAaAAAAAAAAAAAAAAAAAAAAAAAAAAAAAAAECcAABAnAAAAAAAAAAAAAAAAAAAAAAAAAAAAAAAAAAAAAAAAAAAAABQAAAAAAAAAwMD/AAAAAABkAAAAMgAAAAAAAABkAAAAAAAAAH9/fwAKAAAAHwAAAFQAAAC74OMF////AQAAAAAAAAAAAAAAAAAAAAAAAAAAAAAAAAAAAAAAAAAAAAAAAn9/fwCAgIADzMzMAMDA/wB/f38AAAAAAAAAAAAAAAAAAAAAAAAAAAAhAAAAGAAAABQAAAAbAQAAZAIAACY3AADAJgAAECAAAA=="/>
              </a:ext>
            </a:extLst>
          </p:cNvSpPr>
          <p:nvPr/>
        </p:nvSpPr>
        <p:spPr>
          <a:xfrm>
            <a:off x="179705" y="388620"/>
            <a:ext cx="8785225" cy="5910580"/>
          </a:xfrm>
          <a:prstGeom prst="rect">
            <a:avLst/>
          </a:prstGeom>
          <a:noFill/>
          <a:ln w="12700" cap="flat" cmpd="sng" algn="ctr">
            <a:noFill/>
            <a:prstDash val="solid"/>
            <a:headEnd type="none" w="med" len="med"/>
            <a:tailEnd type="none" w="med" len="med"/>
          </a:ln>
          <a:effectLst/>
        </p:spPr>
        <p:txBody>
          <a:bodyPr vert="horz" wrap="square" lIns="91440" tIns="45720" rIns="91440" bIns="45720" numCol="1" anchor="t"/>
          <a:lstStyle/>
          <a:p>
            <a:pPr marL="0" marR="0" indent="0" algn="l" defTabSz="914400">
              <a:lnSpc>
                <a:spcPct val="100000"/>
              </a:lnSpc>
              <a:spcBef>
                <a:spcPts val="0"/>
              </a:spcBef>
              <a:spcAft>
                <a:spcPts val="1800"/>
              </a:spcAft>
              <a:buNone/>
              <a:tabLst/>
              <a:defRPr sz="1800" b="0" i="0" u="none" strike="noStrike" kern="1" spc="0" baseline="0">
                <a:solidFill>
                  <a:schemeClr val="tx1"/>
                </a:solidFill>
                <a:effectLst/>
                <a:latin typeface="Arial" pitchFamily="2" charset="0"/>
                <a:ea typeface="Arial" pitchFamily="2" charset="0"/>
                <a:cs typeface="Arial" pitchFamily="2" charset="0"/>
              </a:defRPr>
            </a:pPr>
            <a:r>
              <a:rPr lang="de-de" sz="3200" b="1">
                <a:solidFill>
                  <a:srgbClr val="FF0000"/>
                </a:solidFill>
              </a:rPr>
              <a:t>Erwerbslosigkeit und Prekarität</a:t>
            </a:r>
          </a:p>
          <a:p>
            <a:pPr marL="0" marR="0" indent="0" algn="l" defTabSz="914400">
              <a:lnSpc>
                <a:spcPct val="100000"/>
              </a:lnSpc>
              <a:spcBef>
                <a:spcPts val="0"/>
              </a:spcBef>
              <a:spcAft>
                <a:spcPts val="1800"/>
              </a:spcAft>
              <a:buNone/>
              <a:tabLst/>
              <a:defRPr sz="1800" b="0" i="0" u="none" strike="noStrike" kern="1" spc="0" baseline="0">
                <a:solidFill>
                  <a:schemeClr val="tx1"/>
                </a:solidFill>
                <a:effectLst/>
                <a:latin typeface="Arial" pitchFamily="2" charset="0"/>
                <a:ea typeface="Arial" pitchFamily="2" charset="0"/>
                <a:cs typeface="Arial" pitchFamily="2" charset="0"/>
              </a:defRPr>
            </a:pPr>
            <a:r>
              <a:rPr lang="de-de" sz="2200" b="1">
                <a:solidFill>
                  <a:srgbClr val="000000"/>
                </a:solidFill>
              </a:rPr>
              <a:t>Sind gesellschaftlich und ökonomisch bedingt, nicht technisch.</a:t>
            </a:r>
          </a:p>
          <a:p>
            <a:pPr marL="0" marR="0" indent="0" algn="l" defTabSz="914400">
              <a:lnSpc>
                <a:spcPct val="100000"/>
              </a:lnSpc>
              <a:spcBef>
                <a:spcPts val="0"/>
              </a:spcBef>
              <a:spcAft>
                <a:spcPts val="1800"/>
              </a:spcAft>
              <a:buNone/>
              <a:tabLst/>
              <a:defRPr sz="1800" b="0" i="0" u="none" strike="noStrike" kern="1" spc="0" baseline="0">
                <a:solidFill>
                  <a:schemeClr val="tx1"/>
                </a:solidFill>
                <a:effectLst/>
                <a:latin typeface="Arial" pitchFamily="2" charset="0"/>
                <a:ea typeface="Arial" pitchFamily="2" charset="0"/>
                <a:cs typeface="Arial" pitchFamily="2" charset="0"/>
              </a:defRPr>
            </a:pPr>
            <a:r>
              <a:rPr lang="de-de" sz="2200" b="1">
                <a:solidFill>
                  <a:srgbClr val="000000"/>
                </a:solidFill>
              </a:rPr>
              <a:t>Freisetzung von Arbeitskräften und Krisen, Massenerwerbs-losigkeit, soziale Unsicherheit und Spaltung sind immer wieder auftretende Resultate der kapitalistischen Produktionsweise.</a:t>
            </a:r>
          </a:p>
          <a:p>
            <a:pPr marL="0" marR="0" indent="0" algn="l" defTabSz="914400">
              <a:lnSpc>
                <a:spcPct val="100000"/>
              </a:lnSpc>
              <a:spcBef>
                <a:spcPts val="0"/>
              </a:spcBef>
              <a:spcAft>
                <a:spcPts val="1800"/>
              </a:spcAft>
              <a:buNone/>
              <a:tabLst/>
              <a:defRPr sz="1800" b="0" i="0" u="none" strike="noStrike" kern="1" spc="0" baseline="0">
                <a:solidFill>
                  <a:schemeClr val="tx1"/>
                </a:solidFill>
                <a:effectLst/>
                <a:latin typeface="Arial" pitchFamily="2" charset="0"/>
                <a:ea typeface="Arial" pitchFamily="2" charset="0"/>
                <a:cs typeface="Arial" pitchFamily="2" charset="0"/>
              </a:defRPr>
            </a:pPr>
            <a:r>
              <a:rPr lang="de-de" sz="2200" b="1">
                <a:solidFill>
                  <a:srgbClr val="000000"/>
                </a:solidFill>
              </a:rPr>
              <a:t>Aber: Kapitalistische Produktion ist auf Akkumulation und Wachstum gerichtet, neue Unternehmen werden gegründet, kreditfinanzierte Investitionen schaffen zusätzliche Nachfrage.</a:t>
            </a:r>
          </a:p>
          <a:p>
            <a:pPr marL="0" marR="0" indent="0" algn="l" defTabSz="914400">
              <a:lnSpc>
                <a:spcPct val="100000"/>
              </a:lnSpc>
              <a:spcBef>
                <a:spcPts val="0"/>
              </a:spcBef>
              <a:spcAft>
                <a:spcPts val="1800"/>
              </a:spcAft>
              <a:buNone/>
              <a:tabLst/>
              <a:defRPr sz="1800" b="0" i="0" u="none" strike="noStrike" kern="1" spc="0" baseline="0">
                <a:solidFill>
                  <a:schemeClr val="tx1"/>
                </a:solidFill>
                <a:effectLst/>
                <a:latin typeface="Arial" pitchFamily="2" charset="0"/>
                <a:ea typeface="Arial" pitchFamily="2" charset="0"/>
                <a:cs typeface="Arial" pitchFamily="2" charset="0"/>
              </a:defRPr>
            </a:pPr>
            <a:r>
              <a:rPr lang="de-de" sz="2200" b="1">
                <a:solidFill>
                  <a:srgbClr val="000000"/>
                </a:solidFill>
              </a:rPr>
              <a:t>Frage ist, wie die Umsetzung von Produktivitätszuwächsen in höhere Masseneinkommen, sozial gesteuerte Arbeitszeitver-kürzung und mehr soziale Dienstleistungen auch unter den Bedingungen eines globalisierten neoliberalen Finanzkapitalis-mus erreicht bzw. wie dieser eingeschränkt und zurückgedrängt werden kann. Eine Frage der Klassenauseinandersetzungen.</a:t>
            </a:r>
          </a:p>
        </p:txBody>
      </p:sp>
    </p:spTree>
    <p:extLst>
      <p:ext uri="{BB962C8B-B14F-4D97-AF65-F5344CB8AC3E}">
        <p14:creationId xmlns:p14="http://schemas.microsoft.com/office/powerpoint/2010/main" val="2525822889"/>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Grafik 2"/>
          <p:cNvPicPr>
            <a:picLocks noChangeAspect="1"/>
          </p:cNvPicPr>
          <p:nvPr/>
        </p:nvPicPr>
        <p:blipFill>
          <a:blip r:embed="rId2"/>
          <a:stretch>
            <a:fillRect/>
          </a:stretch>
        </p:blipFill>
        <p:spPr>
          <a:xfrm>
            <a:off x="5970" y="483198"/>
            <a:ext cx="9138030" cy="5887758"/>
          </a:xfrm>
          <a:prstGeom prst="rect">
            <a:avLst/>
          </a:prstGeom>
        </p:spPr>
      </p:pic>
    </p:spTree>
    <p:extLst>
      <p:ext uri="{BB962C8B-B14F-4D97-AF65-F5344CB8AC3E}">
        <p14:creationId xmlns:p14="http://schemas.microsoft.com/office/powerpoint/2010/main" val="2614245722"/>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Grafik 1"/>
          <p:cNvPicPr>
            <a:picLocks noChangeAspect="1"/>
          </p:cNvPicPr>
          <p:nvPr/>
        </p:nvPicPr>
        <p:blipFill>
          <a:blip r:embed="rId2"/>
          <a:stretch>
            <a:fillRect/>
          </a:stretch>
        </p:blipFill>
        <p:spPr>
          <a:xfrm>
            <a:off x="-5386" y="490506"/>
            <a:ext cx="9149386" cy="5880450"/>
          </a:xfrm>
          <a:prstGeom prst="rect">
            <a:avLst/>
          </a:prstGeom>
        </p:spPr>
      </p:pic>
    </p:spTree>
    <p:extLst>
      <p:ext uri="{BB962C8B-B14F-4D97-AF65-F5344CB8AC3E}">
        <p14:creationId xmlns:p14="http://schemas.microsoft.com/office/powerpoint/2010/main" val="3694344294"/>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rafik 3"/>
          <p:cNvPicPr>
            <a:picLocks noChangeAspect="1"/>
          </p:cNvPicPr>
          <p:nvPr/>
        </p:nvPicPr>
        <p:blipFill>
          <a:blip r:embed="rId2"/>
          <a:stretch>
            <a:fillRect/>
          </a:stretch>
        </p:blipFill>
        <p:spPr>
          <a:xfrm>
            <a:off x="22912" y="648099"/>
            <a:ext cx="9069653" cy="5579346"/>
          </a:xfrm>
          <a:prstGeom prst="rect">
            <a:avLst/>
          </a:prstGeom>
        </p:spPr>
      </p:pic>
    </p:spTree>
    <p:extLst>
      <p:ext uri="{BB962C8B-B14F-4D97-AF65-F5344CB8AC3E}">
        <p14:creationId xmlns:p14="http://schemas.microsoft.com/office/powerpoint/2010/main" val="77442784"/>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2" name="Grafik 1"/>
          <p:cNvPicPr>
            <a:picLocks noChangeAspect="1"/>
          </p:cNvPicPr>
          <p:nvPr/>
        </p:nvPicPr>
        <p:blipFill>
          <a:blip r:embed="rId2"/>
          <a:stretch>
            <a:fillRect/>
          </a:stretch>
        </p:blipFill>
        <p:spPr>
          <a:xfrm>
            <a:off x="-3445" y="606307"/>
            <a:ext cx="9150889" cy="5645385"/>
          </a:xfrm>
          <a:prstGeom prst="rect">
            <a:avLst/>
          </a:prstGeom>
        </p:spPr>
      </p:pic>
    </p:spTree>
    <p:extLst>
      <p:ext uri="{BB962C8B-B14F-4D97-AF65-F5344CB8AC3E}">
        <p14:creationId xmlns:p14="http://schemas.microsoft.com/office/powerpoint/2010/main" val="22128027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1" name="Rechteck 1"/>
          <p:cNvSpPr>
            <a:spLocks noChangeArrowheads="1"/>
          </p:cNvSpPr>
          <p:nvPr/>
        </p:nvSpPr>
        <p:spPr bwMode="auto">
          <a:xfrm>
            <a:off x="179388" y="128588"/>
            <a:ext cx="8964612" cy="6069012"/>
          </a:xfrm>
          <a:prstGeom prst="rect">
            <a:avLst/>
          </a:prstGeom>
          <a:noFill/>
          <a:ln w="12700" algn="ctr">
            <a:noFill/>
            <a:miter lim="800000"/>
            <a:headEnd/>
            <a:tailEnd/>
          </a:ln>
        </p:spPr>
        <p:txBody>
          <a:bodyPr/>
          <a:lstStyle/>
          <a:p>
            <a:pPr>
              <a:spcAft>
                <a:spcPts val="1200"/>
              </a:spcAft>
            </a:pPr>
            <a:r>
              <a:rPr lang="de-DE" sz="3200" b="1">
                <a:solidFill>
                  <a:srgbClr val="FF0066"/>
                </a:solidFill>
              </a:rPr>
              <a:t>Strukturwandel und Dienstleistungen</a:t>
            </a:r>
          </a:p>
          <a:p>
            <a:pPr>
              <a:spcAft>
                <a:spcPts val="1200"/>
              </a:spcAft>
            </a:pPr>
            <a:r>
              <a:rPr lang="de-DE" sz="2200" b="1">
                <a:solidFill>
                  <a:srgbClr val="000000"/>
                </a:solidFill>
              </a:rPr>
              <a:t>Die kapitalistische Produktionsweise treibt die Produktivkräfte und das Wachstum der Produktion voran. Trotz ständiger Rationalisierung und Freisetzung von Arbeitskräften steigt gesamtwirtschaftlich die Beschäftigung und die Produktivitäts-zuwächse werden tendenziell geringer.</a:t>
            </a:r>
          </a:p>
          <a:p>
            <a:pPr>
              <a:spcAft>
                <a:spcPts val="1200"/>
              </a:spcAft>
            </a:pPr>
            <a:r>
              <a:rPr lang="de-DE" sz="2200" b="1">
                <a:solidFill>
                  <a:srgbClr val="000000"/>
                </a:solidFill>
              </a:rPr>
              <a:t>Neue Produkte und Tätigkeiten entstehen oder werden aus der Industrie verselbstständigt, bisherige Eigenarbeit wird in Erwerbsarbeit überführt. Der Anteil der Dienstleistungen steigt. Industrie bleibt wichtig: industrielle Dienstleistungsgesellschaft.</a:t>
            </a:r>
          </a:p>
          <a:p>
            <a:pPr>
              <a:spcAft>
                <a:spcPts val="1200"/>
              </a:spcAft>
            </a:pPr>
            <a:r>
              <a:rPr lang="de-DE" sz="2200" b="1">
                <a:solidFill>
                  <a:srgbClr val="000000"/>
                </a:solidFill>
              </a:rPr>
              <a:t>Gesellschaftlich notwendige Erwerbsarbeit und Wertschöpfung wird nicht nur in der materiellen Warenproduktion erbracht, sondern ebenso in der Produktion von Dienstleistungen. </a:t>
            </a:r>
          </a:p>
          <a:p>
            <a:pPr>
              <a:spcAft>
                <a:spcPts val="1200"/>
              </a:spcAft>
            </a:pPr>
            <a:r>
              <a:rPr lang="de-DE" sz="2200" b="1">
                <a:solidFill>
                  <a:srgbClr val="000000"/>
                </a:solidFill>
              </a:rPr>
              <a:t>Absehbar ist eine zunehmende Erwerbsquote und eine Verschiebung der Beschäftigtenstruktur zugunsten personen-bezogener und wissensbasierter Dienstleistungen zu erwarten. Absehbar wird weiterhin Lohnarbeit in Vollzeit dominieren.</a:t>
            </a:r>
          </a:p>
        </p:txBody>
      </p:sp>
    </p:spTree>
    <p:extLst>
      <p:ext uri="{BB962C8B-B14F-4D97-AF65-F5344CB8AC3E}">
        <p14:creationId xmlns:p14="http://schemas.microsoft.com/office/powerpoint/2010/main" val="3837665784"/>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8545" name="Grafik 2"/>
          <p:cNvPicPr>
            <a:picLocks noChangeAspect="1"/>
          </p:cNvPicPr>
          <p:nvPr/>
        </p:nvPicPr>
        <p:blipFill>
          <a:blip r:embed="rId2"/>
          <a:srcRect/>
          <a:stretch>
            <a:fillRect/>
          </a:stretch>
        </p:blipFill>
        <p:spPr bwMode="auto">
          <a:xfrm>
            <a:off x="0" y="493713"/>
            <a:ext cx="9144000" cy="6021387"/>
          </a:xfrm>
          <a:prstGeom prst="rect">
            <a:avLst/>
          </a:prstGeom>
          <a:noFill/>
          <a:ln w="9525">
            <a:noFill/>
            <a:miter lim="800000"/>
            <a:headEnd/>
            <a:tailEnd/>
          </a:ln>
        </p:spPr>
      </p:pic>
    </p:spTree>
    <p:extLst>
      <p:ext uri="{BB962C8B-B14F-4D97-AF65-F5344CB8AC3E}">
        <p14:creationId xmlns:p14="http://schemas.microsoft.com/office/powerpoint/2010/main" val="3656311541"/>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Grafik 1"/>
          <p:cNvPicPr>
            <a:picLocks noChangeAspect="1"/>
          </p:cNvPicPr>
          <p:nvPr/>
        </p:nvPicPr>
        <p:blipFill>
          <a:blip r:embed="rId2"/>
          <a:stretch>
            <a:fillRect/>
          </a:stretch>
        </p:blipFill>
        <p:spPr>
          <a:xfrm>
            <a:off x="-2262" y="488498"/>
            <a:ext cx="9146262" cy="5882457"/>
          </a:xfrm>
          <a:prstGeom prst="rect">
            <a:avLst/>
          </a:prstGeom>
        </p:spPr>
      </p:pic>
    </p:spTree>
    <p:extLst>
      <p:ext uri="{BB962C8B-B14F-4D97-AF65-F5344CB8AC3E}">
        <p14:creationId xmlns:p14="http://schemas.microsoft.com/office/powerpoint/2010/main" val="2192048844"/>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a:extLst>
              <a:ext uri="smNativeData">
                <pr:smNativeData xmlns="" xmlns:pr="smNativeData" val="SMDATA_14_WCCPWRMAAAAlAAAAEQAAAC0AAAAAkAAAAEgAAACQAAAASAAAAAAAAAAAAAAAAAAAAAEAAABQAAAAAAAAAAAA4D8AAAAAAADgPwAAAAAAAOA/AAAAAAAA4D8AAAAAAADgPwAAAAAAAOA/AAAAAAAA4D8AAAAAAADgPwAAAAAAAOA/AAAAAAAA4D8CAAAAjAAAAAAAAAAAAAAAu+Dj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CAgIAKAAAAACgAAAAoAAAAZAAAAGQAAAAAAAAAzMzMAAAAAABQAAAAUAAAAGQAAABkAAAAAAAAAAcAAAA4AAAAAAAAAAAAAAAAAAAA////AAAAAAAAAAAAAAAAAAAAAAAAAAAAAAAAAAAAAABkAAAAZAAAAAAAAAAjAAAABAAAAGQAAAAXAAAAFAAAAAAAAAAAAAAA/38AAP9/AAAAAAAACQAAAAQAAAAAAAAADAAAABAAAAAAAAAAAAAAAAAAAAAAAAAAHgAAAGgAAAAAAAAAAAAAAAAAAAAAAAAAAAAAABAnAAAQJwAAAAAAAAAAAAAAAAAAAAAAAAAAAAAAAAAAAAAAAAAAAAAUAAAAAAAAAMDA/wAAAAAAZAAAADIAAAAAAAAAZAAAAAAAAAB/f38ACgAAAB8AAABUAAAAu+DjBf///wEAAAAAAAAAAAAAAAAAAAAAAAAAAAAAAAAAAAAAAAAAAAAAAAJ/f38AgICAA8zMzADAwP8Af39/AAAAAAAAAAAAAAAAAP///wAAAAAAIQAAABgAAAAUAAAAAAAAAAAAAABAOAAAMCoAABAAAAA="/>
              </a:ext>
            </a:extLst>
          </p:cNvPicPr>
          <p:nvPr/>
        </p:nvPicPr>
        <p:blipFill>
          <a:blip r:embed="rId2"/>
          <a:stretch>
            <a:fillRect/>
          </a:stretch>
        </p:blipFill>
        <p:spPr>
          <a:xfrm>
            <a:off x="0" y="0"/>
            <a:ext cx="9144000" cy="6858000"/>
          </a:xfrm>
          <a:prstGeom prst="rect">
            <a:avLst/>
          </a:prstGeom>
          <a:noFill/>
          <a:ln w="12700" cap="flat" cmpd="sng" algn="ctr">
            <a:noFill/>
            <a:prstDash val="solid"/>
            <a:headEnd type="none" w="med" len="med"/>
            <a:tailEnd type="none" w="med" len="med"/>
          </a:ln>
          <a:effectLst/>
        </p:spPr>
      </p:pic>
    </p:spTree>
    <p:extLst>
      <p:ext uri="{BB962C8B-B14F-4D97-AF65-F5344CB8AC3E}">
        <p14:creationId xmlns:p14="http://schemas.microsoft.com/office/powerpoint/2010/main" val="1500584783"/>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a:extLst>
              <a:ext uri="smNativeData">
                <pr:smNativeData xmlns="" xmlns:pr="smNativeData" val="SMDATA_14_WCCPWRMAAAAlAAAAEQAAAC0AAAAAkAAAAEgAAACQAAAASAAAAAAAAAAAAAAAAAAAAAEAAABQAAAAAAAAAAAA4D8AAAAAAADgPwAAAAAAAOA/AAAAAAAA4D8AAAAAAADgPwAAAAAAAOA/AAAAAAAA4D8AAAAAAADgPwAAAAAAAOA/AAAAAAAA4D8CAAAAjAAAAAAAAAAAAAAAu+Dj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CAgIAKAAAAACgAAAAoAAAAZAAAAGQAAAAAAAAAzMzMAAAAAABQAAAAUAAAAGQAAABkAAAAAAAAAAcAAAA4AAAAAAAAAAAAAAAAAAAA////AAAAAAAAAAAAAAAAAAAAAAAAAAAAAAAAAAAAAABkAAAAZAAAAAAAAAAjAAAABAAAAGQAAAAXAAAAFAAAAAAAAAAAAAAA/38AAP9/AAAAAAAACQAAAAQAAAAAAAAADAAAABAAAAAAAAAAAAAAAAAAAAAAAAAAHgAAAGgAAAAAAAAAAAAAAAAAAAAAAAAAAAAAABAnAAAQJwAAAAAAAAAAAAAAAAAAAAAAAAAAAAAAAAAAAAAAAAAAAAAUAAAAAAAAAMDA/wAAAAAAZAAAADIAAAAAAAAAZAAAAAAAAAB/f38ACgAAAB8AAABUAAAAu+DjBf///wEAAAAAAAAAAAAAAAAAAAAAAAAAAAAAAAAAAAAAAAAAAAAAAAJ/f38AgICAA8zMzADAwP8Af39/AAAAAAAAAAAAAAAAAP///wAAAAAAIQAAABgAAAAUAAAAbwIAAAAAAADrNQAAMCoAABAAAAA="/>
              </a:ext>
            </a:extLst>
          </p:cNvPicPr>
          <p:nvPr/>
        </p:nvPicPr>
        <p:blipFill>
          <a:blip r:embed="rId2"/>
          <a:stretch>
            <a:fillRect/>
          </a:stretch>
        </p:blipFill>
        <p:spPr>
          <a:xfrm>
            <a:off x="395605" y="0"/>
            <a:ext cx="8369300" cy="6858000"/>
          </a:xfrm>
          <a:prstGeom prst="rect">
            <a:avLst/>
          </a:prstGeom>
          <a:noFill/>
          <a:ln w="12700" cap="flat" cmpd="sng" algn="ctr">
            <a:noFill/>
            <a:prstDash val="solid"/>
            <a:headEnd type="none" w="med" len="med"/>
            <a:tailEnd type="none" w="med" len="med"/>
          </a:ln>
          <a:effectLst/>
        </p:spPr>
      </p:pic>
      <p:sp>
        <p:nvSpPr>
          <p:cNvPr id="3" name="Textbox1"/>
          <p:cNvSpPr>
            <a:extLst>
              <a:ext uri="smNativeData">
                <pr:smNativeData xmlns="" xmlns:pr="smNativeData" val="SMDATA_12_WCCPWRMAAAAlAAAAZAAAAA0AAAAAkAAAAEgAAACQAAAASAAAAAAAAAAAAAAAAAAAAAEAAABQAAAAAAAAAAAA4D8AAAAAAADgPwAAAAAAAOA/AAAAAAAA4D8AAAAAAADgPwAAAAAAAOA/AAAAAAAA4D8AAAAAAADgPwAAAAAAAOA/AAAAAAAA4D8CAAAAjAAAAAAAAAAAAAAAu+Dj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CAgIA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C74OMF////AQAAAAAAAAAAAAAAAAAAAAAAAAAAAAAAAAAAAAAAAAAAAAAAAn9/fwCAgIADzMzMAMDA/wB/f38AAAAAAAAAAAAAAAAAAAAAAAAAAAAhAAAAGAAAABQAAAB8GgAA3yIAANo1AAAwKgAAEAAAAA=="/>
              </a:ext>
            </a:extLst>
          </p:cNvSpPr>
          <p:nvPr/>
        </p:nvSpPr>
        <p:spPr>
          <a:xfrm>
            <a:off x="4213225" y="5668645"/>
            <a:ext cx="4540885" cy="1189355"/>
          </a:xfrm>
          <a:prstGeom prst="rect">
            <a:avLst/>
          </a:prstGeom>
          <a:noFill/>
          <a:ln w="12700" cap="flat" cmpd="sng" algn="ctr">
            <a:noFill/>
            <a:prstDash val="solid"/>
            <a:headEnd type="none" w="med" len="med"/>
            <a:tailEnd type="none" w="med" len="med"/>
          </a:ln>
          <a:effectLst/>
        </p:spPr>
        <p:txBody>
          <a:bodyPr vert="horz" wrap="square" lIns="91440" tIns="45720" rIns="91440" bIns="45720" numCol="1" anchor="t"/>
          <a:lstStyle/>
          <a:p>
            <a:pPr marL="0" marR="0" indent="0" algn="r" defTabSz="914400">
              <a:lnSpc>
                <a:spcPct val="100000"/>
              </a:lnSpc>
              <a:spcBef>
                <a:spcPts val="0"/>
              </a:spcBef>
              <a:spcAft>
                <a:spcPts val="0"/>
              </a:spcAft>
              <a:buNone/>
              <a:tabLst/>
              <a:defRPr sz="1800" b="0" i="0" u="none" strike="noStrike" kern="1" spc="0" baseline="0">
                <a:solidFill>
                  <a:schemeClr val="tx1"/>
                </a:solidFill>
                <a:effectLst/>
                <a:latin typeface="Arial" pitchFamily="2" charset="0"/>
                <a:ea typeface="Arial" pitchFamily="2" charset="0"/>
                <a:cs typeface="Arial" pitchFamily="2" charset="0"/>
              </a:defRPr>
            </a:pPr>
            <a:r>
              <a:rPr b="1" dirty="0" err="1">
                <a:solidFill>
                  <a:srgbClr val="FF0000"/>
                </a:solidFill>
              </a:rPr>
              <a:t>freier</a:t>
            </a:r>
            <a:r>
              <a:rPr b="1" dirty="0">
                <a:solidFill>
                  <a:srgbClr val="FF0000"/>
                </a:solidFill>
              </a:rPr>
              <a:t> Download </a:t>
            </a:r>
            <a:r>
              <a:rPr b="1" dirty="0" err="1">
                <a:solidFill>
                  <a:srgbClr val="FF0000"/>
                </a:solidFill>
              </a:rPr>
              <a:t>als</a:t>
            </a:r>
            <a:r>
              <a:rPr b="1" dirty="0">
                <a:solidFill>
                  <a:srgbClr val="FF0000"/>
                </a:solidFill>
              </a:rPr>
              <a:t> </a:t>
            </a:r>
            <a:r>
              <a:rPr b="1" dirty="0" err="1">
                <a:solidFill>
                  <a:srgbClr val="FF0000"/>
                </a:solidFill>
              </a:rPr>
              <a:t>Volltext</a:t>
            </a:r>
            <a:r>
              <a:rPr b="1" dirty="0">
                <a:solidFill>
                  <a:srgbClr val="FF0000"/>
                </a:solidFill>
              </a:rPr>
              <a:t>: </a:t>
            </a:r>
            <a:r>
              <a:rPr lang="de-DE" dirty="0">
                <a:hlinkClick r:id="rId3"/>
              </a:rPr>
              <a:t>https://www.rosalux.de/publikation/id/4096</a:t>
            </a:r>
            <a:r>
              <a:rPr lang="de-DE" dirty="0" smtClean="0">
                <a:hlinkClick r:id="rId3"/>
              </a:rPr>
              <a:t>/</a:t>
            </a:r>
            <a:r>
              <a:rPr lang="de-DE" dirty="0" smtClean="0"/>
              <a:t> </a:t>
            </a:r>
            <a:r>
              <a:rPr u="sng" dirty="0">
                <a:solidFill>
                  <a:schemeClr val="hlink"/>
                </a:solidFill>
                <a:hlinkClick r:id="rId4"/>
              </a:rPr>
              <a:t/>
            </a:r>
            <a:br>
              <a:rPr u="sng" dirty="0">
                <a:solidFill>
                  <a:schemeClr val="hlink"/>
                </a:solidFill>
                <a:hlinkClick r:id="rId4"/>
              </a:rPr>
            </a:br>
            <a:r>
              <a:rPr dirty="0"/>
              <a:t>                                             </a:t>
            </a:r>
          </a:p>
          <a:p>
            <a:pPr marL="0" marR="0" indent="0" algn="r" defTabSz="914400">
              <a:lnSpc>
                <a:spcPct val="100000"/>
              </a:lnSpc>
              <a:spcBef>
                <a:spcPts val="0"/>
              </a:spcBef>
              <a:spcAft>
                <a:spcPts val="0"/>
              </a:spcAft>
              <a:buNone/>
              <a:tabLst/>
              <a:defRPr sz="1800" b="0" i="0" u="none" strike="noStrike" kern="1" spc="0" baseline="0">
                <a:solidFill>
                  <a:schemeClr val="tx1"/>
                </a:solidFill>
                <a:effectLst/>
                <a:latin typeface="Arial" pitchFamily="2" charset="0"/>
                <a:ea typeface="Arial" pitchFamily="2" charset="0"/>
                <a:cs typeface="Arial" pitchFamily="2" charset="0"/>
              </a:defRPr>
            </a:pPr>
            <a:r>
              <a:rPr dirty="0"/>
              <a:t>VSA-</a:t>
            </a:r>
            <a:r>
              <a:rPr dirty="0" err="1"/>
              <a:t>Verlag</a:t>
            </a:r>
            <a:endParaRPr dirty="0"/>
          </a:p>
        </p:txBody>
      </p:sp>
    </p:spTree>
    <p:extLst>
      <p:ext uri="{BB962C8B-B14F-4D97-AF65-F5344CB8AC3E}">
        <p14:creationId xmlns:p14="http://schemas.microsoft.com/office/powerpoint/2010/main" val="154638566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3" name="Rechteck 1"/>
          <p:cNvSpPr>
            <a:spLocks noChangeArrowheads="1"/>
          </p:cNvSpPr>
          <p:nvPr/>
        </p:nvSpPr>
        <p:spPr bwMode="auto">
          <a:xfrm>
            <a:off x="123825" y="1"/>
            <a:ext cx="9020175" cy="630554"/>
          </a:xfrm>
          <a:prstGeom prst="rect">
            <a:avLst/>
          </a:prstGeom>
          <a:noFill/>
          <a:ln w="12700" algn="ctr">
            <a:noFill/>
            <a:miter lim="800000"/>
            <a:headEnd/>
            <a:tailEnd/>
          </a:ln>
        </p:spPr>
        <p:txBody>
          <a:bodyPr/>
          <a:lstStyle/>
          <a:p>
            <a:pPr>
              <a:spcAft>
                <a:spcPts val="1200"/>
              </a:spcAft>
            </a:pPr>
            <a:r>
              <a:rPr lang="de-DE" sz="3900" b="1" dirty="0">
                <a:solidFill>
                  <a:srgbClr val="FF0066"/>
                </a:solidFill>
              </a:rPr>
              <a:t>Was ist </a:t>
            </a:r>
            <a:r>
              <a:rPr lang="de-DE" sz="3900" b="1" dirty="0" smtClean="0">
                <a:solidFill>
                  <a:srgbClr val="FF0066"/>
                </a:solidFill>
              </a:rPr>
              <a:t>Arbeit, was ist Produktion?</a:t>
            </a:r>
            <a:endParaRPr lang="de-DE" sz="3900" b="1" dirty="0">
              <a:solidFill>
                <a:srgbClr val="FF0066"/>
              </a:solidFill>
            </a:endParaRPr>
          </a:p>
        </p:txBody>
      </p:sp>
      <p:sp>
        <p:nvSpPr>
          <p:cNvPr id="4" name="Rectangle 3"/>
          <p:cNvSpPr txBox="1">
            <a:spLocks noChangeArrowheads="1"/>
          </p:cNvSpPr>
          <p:nvPr/>
        </p:nvSpPr>
        <p:spPr bwMode="auto">
          <a:xfrm>
            <a:off x="72390" y="630555"/>
            <a:ext cx="9071610" cy="6155691"/>
          </a:xfrm>
          <a:prstGeom prst="rect">
            <a:avLst/>
          </a:prstGeom>
          <a:noFill/>
          <a:ln w="12700" algn="ctr">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0"/>
              </a:spcBef>
              <a:spcAft>
                <a:spcPct val="0"/>
              </a:spcAft>
              <a:buClr>
                <a:schemeClr val="tx1"/>
              </a:buClr>
              <a:buChar char="•"/>
              <a:defRPr sz="3200" kern="1">
                <a:solidFill>
                  <a:schemeClr val="tx1"/>
                </a:solidFill>
                <a:latin typeface="Arial" pitchFamily="2" charset="0"/>
                <a:ea typeface="Arial" pitchFamily="2" charset="0"/>
                <a:cs typeface="Arial" pitchFamily="2" charset="0"/>
              </a:defRPr>
            </a:lvl1pPr>
            <a:lvl2pPr marL="742950" indent="-285750" algn="l" rtl="0" eaLnBrk="0" fontAlgn="base" hangingPunct="0">
              <a:spcBef>
                <a:spcPct val="0"/>
              </a:spcBef>
              <a:spcAft>
                <a:spcPct val="0"/>
              </a:spcAft>
              <a:buClr>
                <a:schemeClr val="tx1"/>
              </a:buClr>
              <a:buChar char="–"/>
              <a:defRPr sz="2800" kern="1">
                <a:solidFill>
                  <a:schemeClr val="tx1"/>
                </a:solidFill>
                <a:latin typeface="Arial" pitchFamily="2" charset="0"/>
                <a:ea typeface="Arial" pitchFamily="2" charset="0"/>
                <a:cs typeface="Arial" pitchFamily="2" charset="0"/>
              </a:defRPr>
            </a:lvl2pPr>
            <a:lvl3pPr marL="1143000" indent="-228600" algn="l" rtl="0" eaLnBrk="0" fontAlgn="base" hangingPunct="0">
              <a:spcBef>
                <a:spcPct val="0"/>
              </a:spcBef>
              <a:spcAft>
                <a:spcPct val="0"/>
              </a:spcAft>
              <a:buClr>
                <a:schemeClr val="tx1"/>
              </a:buClr>
              <a:buChar char="•"/>
              <a:defRPr sz="2400" kern="1">
                <a:solidFill>
                  <a:schemeClr val="tx1"/>
                </a:solidFill>
                <a:latin typeface="Arial" pitchFamily="2" charset="0"/>
                <a:ea typeface="Arial" pitchFamily="2" charset="0"/>
                <a:cs typeface="Arial" pitchFamily="2" charset="0"/>
              </a:defRPr>
            </a:lvl3pPr>
            <a:lvl4pPr marL="1600200" indent="-228600" algn="l" rtl="0" eaLnBrk="0" fontAlgn="base" hangingPunct="0">
              <a:spcBef>
                <a:spcPct val="0"/>
              </a:spcBef>
              <a:spcAft>
                <a:spcPct val="0"/>
              </a:spcAft>
              <a:buClr>
                <a:schemeClr val="tx1"/>
              </a:buClr>
              <a:buChar char="–"/>
              <a:defRPr sz="2000" kern="1">
                <a:solidFill>
                  <a:schemeClr val="tx1"/>
                </a:solidFill>
                <a:latin typeface="Arial" pitchFamily="2" charset="0"/>
                <a:ea typeface="Arial" pitchFamily="2" charset="0"/>
                <a:cs typeface="Arial" pitchFamily="2" charset="0"/>
              </a:defRPr>
            </a:lvl4pPr>
            <a:lvl5pPr marL="2057400" indent="-228600" algn="l" rtl="0" eaLnBrk="0" fontAlgn="base" hangingPunct="0">
              <a:spcBef>
                <a:spcPct val="0"/>
              </a:spcBef>
              <a:spcAft>
                <a:spcPct val="0"/>
              </a:spcAft>
              <a:buClr>
                <a:schemeClr val="tx1"/>
              </a:buClr>
              <a:buChar char="»"/>
              <a:defRPr sz="2000" kern="1">
                <a:solidFill>
                  <a:schemeClr val="tx1"/>
                </a:solidFill>
                <a:latin typeface="Arial" pitchFamily="2" charset="0"/>
                <a:ea typeface="Arial" pitchFamily="2" charset="0"/>
                <a:cs typeface="Arial" pitchFamily="2" charset="0"/>
              </a:defRPr>
            </a:lvl5pPr>
            <a:lvl6pPr marL="2514600" indent="-228600" algn="l" rtl="0" eaLnBrk="0" fontAlgn="base" hangingPunct="0">
              <a:spcBef>
                <a:spcPct val="0"/>
              </a:spcBef>
              <a:spcAft>
                <a:spcPct val="0"/>
              </a:spcAft>
              <a:buClr>
                <a:schemeClr val="tx1"/>
              </a:buClr>
              <a:buChar char="»"/>
              <a:defRPr sz="2000" kern="1">
                <a:solidFill>
                  <a:schemeClr val="tx1"/>
                </a:solidFill>
                <a:latin typeface="Arial" pitchFamily="2" charset="0"/>
                <a:ea typeface="Arial" pitchFamily="2" charset="0"/>
                <a:cs typeface="Arial" pitchFamily="2" charset="0"/>
              </a:defRPr>
            </a:lvl6pPr>
            <a:lvl7pPr marL="2971800" indent="-228600" algn="l" rtl="0" eaLnBrk="0" fontAlgn="base" hangingPunct="0">
              <a:spcBef>
                <a:spcPct val="0"/>
              </a:spcBef>
              <a:spcAft>
                <a:spcPct val="0"/>
              </a:spcAft>
              <a:buClr>
                <a:schemeClr val="tx1"/>
              </a:buClr>
              <a:buChar char="»"/>
              <a:defRPr sz="2000" kern="1">
                <a:solidFill>
                  <a:schemeClr val="tx1"/>
                </a:solidFill>
                <a:latin typeface="Arial" pitchFamily="2" charset="0"/>
                <a:ea typeface="Arial" pitchFamily="2" charset="0"/>
                <a:cs typeface="Arial" pitchFamily="2" charset="0"/>
              </a:defRPr>
            </a:lvl7pPr>
            <a:lvl8pPr marL="3429000" indent="-228600" algn="l" rtl="0" eaLnBrk="0" fontAlgn="base" hangingPunct="0">
              <a:spcBef>
                <a:spcPct val="0"/>
              </a:spcBef>
              <a:spcAft>
                <a:spcPct val="0"/>
              </a:spcAft>
              <a:buClr>
                <a:schemeClr val="tx1"/>
              </a:buClr>
              <a:buChar char="»"/>
              <a:defRPr sz="2000" kern="1">
                <a:solidFill>
                  <a:schemeClr val="tx1"/>
                </a:solidFill>
                <a:latin typeface="Arial" pitchFamily="2" charset="0"/>
                <a:ea typeface="Arial" pitchFamily="2" charset="0"/>
                <a:cs typeface="Arial" pitchFamily="2" charset="0"/>
              </a:defRPr>
            </a:lvl8pPr>
            <a:lvl9pPr marL="3886200" indent="-228600" algn="l" rtl="0" eaLnBrk="0" fontAlgn="base" hangingPunct="0">
              <a:spcBef>
                <a:spcPct val="0"/>
              </a:spcBef>
              <a:spcAft>
                <a:spcPct val="0"/>
              </a:spcAft>
              <a:buClr>
                <a:schemeClr val="tx1"/>
              </a:buClr>
              <a:buChar char="»"/>
              <a:defRPr sz="2000" kern="1">
                <a:solidFill>
                  <a:schemeClr val="tx1"/>
                </a:solidFill>
                <a:latin typeface="Arial" pitchFamily="2" charset="0"/>
                <a:ea typeface="Arial" pitchFamily="2" charset="0"/>
                <a:cs typeface="Arial" pitchFamily="2" charset="0"/>
              </a:defRPr>
            </a:lvl9pPr>
          </a:lstStyle>
          <a:p>
            <a:pPr eaLnBrk="1" hangingPunct="1">
              <a:lnSpc>
                <a:spcPts val="3300"/>
              </a:lnSpc>
              <a:spcAft>
                <a:spcPts val="1100"/>
              </a:spcAft>
            </a:pPr>
            <a:r>
              <a:rPr lang="de-DE" sz="2800" b="1" dirty="0" smtClean="0">
                <a:latin typeface="Arial" charset="0"/>
                <a:cs typeface="Arial" charset="0"/>
              </a:rPr>
              <a:t>Produktion: Erzeugung oder Wiederherstellung (</a:t>
            </a:r>
            <a:r>
              <a:rPr lang="de-DE" sz="2800" b="1" dirty="0" err="1" smtClean="0">
                <a:latin typeface="Arial" charset="0"/>
                <a:cs typeface="Arial" charset="0"/>
              </a:rPr>
              <a:t>Reprod</a:t>
            </a:r>
            <a:r>
              <a:rPr lang="de-DE" sz="2800" b="1" dirty="0" smtClean="0">
                <a:latin typeface="Arial" charset="0"/>
                <a:cs typeface="Arial" charset="0"/>
              </a:rPr>
              <a:t>.) von nützlichen Dingen oder Prozessen</a:t>
            </a:r>
          </a:p>
          <a:p>
            <a:pPr eaLnBrk="1" hangingPunct="1">
              <a:lnSpc>
                <a:spcPts val="3300"/>
              </a:lnSpc>
              <a:spcAft>
                <a:spcPts val="1100"/>
              </a:spcAft>
            </a:pPr>
            <a:r>
              <a:rPr lang="de-DE" sz="2800" b="1" dirty="0" smtClean="0">
                <a:latin typeface="Arial" charset="0"/>
                <a:cs typeface="Arial" charset="0"/>
              </a:rPr>
              <a:t>Arbeit: bewusste, zweckgerichtete Produktions-tätigkeit, </a:t>
            </a:r>
            <a:r>
              <a:rPr lang="de-DE" sz="2800" b="1" dirty="0"/>
              <a:t>Nutzbarmachung der Natur</a:t>
            </a:r>
            <a:endParaRPr lang="de-DE" sz="2800" b="1" dirty="0" smtClean="0">
              <a:latin typeface="Arial" charset="0"/>
              <a:cs typeface="Arial" charset="0"/>
            </a:endParaRPr>
          </a:p>
          <a:p>
            <a:pPr eaLnBrk="1" hangingPunct="1">
              <a:lnSpc>
                <a:spcPts val="3300"/>
              </a:lnSpc>
              <a:spcAft>
                <a:spcPts val="1100"/>
              </a:spcAft>
            </a:pPr>
            <a:r>
              <a:rPr lang="de-DE" sz="2800" b="1" dirty="0" smtClean="0"/>
              <a:t>auch </a:t>
            </a:r>
            <a:r>
              <a:rPr lang="de-DE" sz="2800" b="1" dirty="0">
                <a:solidFill>
                  <a:srgbClr val="000000"/>
                </a:solidFill>
              </a:rPr>
              <a:t>vorbereitende, regelnde, verwaltende und leitende </a:t>
            </a:r>
            <a:r>
              <a:rPr lang="de-DE" sz="2800" b="1" dirty="0" smtClean="0">
                <a:solidFill>
                  <a:srgbClr val="000000"/>
                </a:solidFill>
              </a:rPr>
              <a:t>Tätigkeiten sowie alle Dienstleistungen, geistige Arbeit; nicht nur Erwerbsarbeit</a:t>
            </a:r>
          </a:p>
          <a:p>
            <a:pPr eaLnBrk="1" hangingPunct="1">
              <a:lnSpc>
                <a:spcPts val="3300"/>
              </a:lnSpc>
              <a:spcAft>
                <a:spcPts val="1100"/>
              </a:spcAft>
            </a:pPr>
            <a:r>
              <a:rPr lang="de-DE" sz="2800" b="1" dirty="0" smtClean="0"/>
              <a:t>ein gesellschaftlicher Prozess, Arbeitsteilung und Kooperation auf verschiedenen Ebenen</a:t>
            </a:r>
          </a:p>
          <a:p>
            <a:pPr eaLnBrk="1" hangingPunct="1">
              <a:lnSpc>
                <a:spcPts val="3300"/>
              </a:lnSpc>
              <a:spcAft>
                <a:spcPts val="1100"/>
              </a:spcAft>
            </a:pPr>
            <a:r>
              <a:rPr lang="de-DE" sz="2800" b="1" dirty="0"/>
              <a:t>s</a:t>
            </a:r>
            <a:r>
              <a:rPr lang="de-DE" sz="2800" b="1" dirty="0" smtClean="0"/>
              <a:t>chließt soziale Beziehungen und Verhältnisse ein, verschiedene soziale Formen von Arbeit</a:t>
            </a:r>
          </a:p>
          <a:p>
            <a:pPr eaLnBrk="1" hangingPunct="1">
              <a:lnSpc>
                <a:spcPts val="3300"/>
              </a:lnSpc>
              <a:spcAft>
                <a:spcPts val="1100"/>
              </a:spcAft>
            </a:pPr>
            <a:r>
              <a:rPr lang="de-DE" sz="2800" b="1" dirty="0" smtClean="0"/>
              <a:t>selbstständige, lohnabhängige, unbezahlte Eigen-/Familienarbeit, ehrenamtliche, Zwangsarbeit … </a:t>
            </a:r>
            <a:endParaRPr lang="de-DE" sz="2900" b="1" dirty="0" smtClean="0">
              <a:latin typeface="Arial" charset="0"/>
              <a:cs typeface="Arial" charset="0"/>
            </a:endParaRPr>
          </a:p>
        </p:txBody>
      </p:sp>
    </p:spTree>
    <p:extLst>
      <p:ext uri="{BB962C8B-B14F-4D97-AF65-F5344CB8AC3E}">
        <p14:creationId xmlns:p14="http://schemas.microsoft.com/office/powerpoint/2010/main" val="1984432916"/>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eck 1"/>
          <p:cNvSpPr/>
          <p:nvPr/>
        </p:nvSpPr>
        <p:spPr>
          <a:xfrm>
            <a:off x="159555" y="97175"/>
            <a:ext cx="8953433" cy="6760825"/>
          </a:xfrm>
          <a:prstGeom prst="rect">
            <a:avLst/>
          </a:prstGeom>
        </p:spPr>
        <p:txBody>
          <a:bodyPr wrap="square">
            <a:spAutoFit/>
          </a:bodyPr>
          <a:lstStyle/>
          <a:p>
            <a:pPr>
              <a:lnSpc>
                <a:spcPts val="3100"/>
              </a:lnSpc>
              <a:spcAft>
                <a:spcPts val="600"/>
              </a:spcAft>
            </a:pPr>
            <a:r>
              <a:rPr lang="de-DE" sz="3200" b="1" dirty="0" smtClean="0">
                <a:solidFill>
                  <a:srgbClr val="FF0066"/>
                </a:solidFill>
                <a:latin typeface="Calibri" panose="020F0502020204030204" pitchFamily="34" charset="0"/>
              </a:rPr>
              <a:t>Produktivkräfte, Produktionsverhältnisse, Überbau</a:t>
            </a:r>
          </a:p>
          <a:p>
            <a:pPr>
              <a:lnSpc>
                <a:spcPts val="3100"/>
              </a:lnSpc>
              <a:spcAft>
                <a:spcPts val="600"/>
              </a:spcAft>
            </a:pPr>
            <a:r>
              <a:rPr lang="de-DE" sz="2900" b="1" dirty="0" smtClean="0">
                <a:solidFill>
                  <a:srgbClr val="202020"/>
                </a:solidFill>
                <a:latin typeface="Calibri" panose="020F0502020204030204" pitchFamily="34" charset="0"/>
              </a:rPr>
              <a:t>„In </a:t>
            </a:r>
            <a:r>
              <a:rPr lang="de-DE" sz="2900" b="1" dirty="0">
                <a:solidFill>
                  <a:srgbClr val="202020"/>
                </a:solidFill>
                <a:latin typeface="Calibri" panose="020F0502020204030204" pitchFamily="34" charset="0"/>
              </a:rPr>
              <a:t>der gesellschaftlichen Produktion ihres Lebens gehen die </a:t>
            </a:r>
            <a:r>
              <a:rPr lang="de-DE" sz="2900" b="1" dirty="0" smtClean="0">
                <a:solidFill>
                  <a:srgbClr val="202020"/>
                </a:solidFill>
                <a:latin typeface="Calibri" panose="020F0502020204030204" pitchFamily="34" charset="0"/>
              </a:rPr>
              <a:t>Menschen bestimmte</a:t>
            </a:r>
            <a:r>
              <a:rPr lang="de-DE" sz="2900" b="1" dirty="0">
                <a:solidFill>
                  <a:srgbClr val="202020"/>
                </a:solidFill>
                <a:latin typeface="Calibri" panose="020F0502020204030204" pitchFamily="34" charset="0"/>
              </a:rPr>
              <a:t>, notwendige, von ihrem Willen unabhängige Verhältnisse ein, </a:t>
            </a:r>
            <a:r>
              <a:rPr lang="de-DE" sz="2900" b="1" dirty="0" smtClean="0">
                <a:solidFill>
                  <a:srgbClr val="202020"/>
                </a:solidFill>
                <a:latin typeface="Calibri" panose="020F0502020204030204" pitchFamily="34" charset="0"/>
              </a:rPr>
              <a:t>Produktionsverhältnisse, die </a:t>
            </a:r>
            <a:r>
              <a:rPr lang="de-DE" sz="2900" b="1" dirty="0">
                <a:solidFill>
                  <a:srgbClr val="202020"/>
                </a:solidFill>
                <a:latin typeface="Calibri" panose="020F0502020204030204" pitchFamily="34" charset="0"/>
              </a:rPr>
              <a:t>einer bestimmten Entwicklungsstufe ihrer </a:t>
            </a:r>
            <a:r>
              <a:rPr lang="de-DE" sz="2900" b="1" dirty="0" smtClean="0">
                <a:solidFill>
                  <a:srgbClr val="202020"/>
                </a:solidFill>
                <a:latin typeface="Calibri" panose="020F0502020204030204" pitchFamily="34" charset="0"/>
              </a:rPr>
              <a:t>materiellen Produktivkräfte </a:t>
            </a:r>
            <a:r>
              <a:rPr lang="de-DE" sz="2900" b="1" dirty="0">
                <a:solidFill>
                  <a:srgbClr val="202020"/>
                </a:solidFill>
                <a:latin typeface="Calibri" panose="020F0502020204030204" pitchFamily="34" charset="0"/>
              </a:rPr>
              <a:t>entsprechen. </a:t>
            </a:r>
            <a:endParaRPr lang="de-DE" sz="2900" b="1" dirty="0" smtClean="0">
              <a:solidFill>
                <a:srgbClr val="202020"/>
              </a:solidFill>
              <a:latin typeface="Calibri" panose="020F0502020204030204" pitchFamily="34" charset="0"/>
            </a:endParaRPr>
          </a:p>
          <a:p>
            <a:pPr>
              <a:lnSpc>
                <a:spcPts val="3100"/>
              </a:lnSpc>
              <a:spcAft>
                <a:spcPts val="600"/>
              </a:spcAft>
            </a:pPr>
            <a:r>
              <a:rPr lang="de-DE" sz="2900" b="1" dirty="0" smtClean="0">
                <a:solidFill>
                  <a:srgbClr val="202020"/>
                </a:solidFill>
                <a:latin typeface="Calibri" panose="020F0502020204030204" pitchFamily="34" charset="0"/>
              </a:rPr>
              <a:t>Die </a:t>
            </a:r>
            <a:r>
              <a:rPr lang="de-DE" sz="2900" b="1" dirty="0">
                <a:solidFill>
                  <a:srgbClr val="202020"/>
                </a:solidFill>
                <a:latin typeface="Calibri" panose="020F0502020204030204" pitchFamily="34" charset="0"/>
              </a:rPr>
              <a:t>Gesamtheit dieser </a:t>
            </a:r>
            <a:r>
              <a:rPr lang="de-DE" sz="2900" b="1" dirty="0" smtClean="0">
                <a:solidFill>
                  <a:srgbClr val="202020"/>
                </a:solidFill>
                <a:latin typeface="Calibri" panose="020F0502020204030204" pitchFamily="34" charset="0"/>
              </a:rPr>
              <a:t>Produktionsverhältnisse bildet </a:t>
            </a:r>
            <a:r>
              <a:rPr lang="de-DE" sz="2900" b="1" dirty="0">
                <a:solidFill>
                  <a:srgbClr val="202020"/>
                </a:solidFill>
                <a:latin typeface="Calibri" panose="020F0502020204030204" pitchFamily="34" charset="0"/>
              </a:rPr>
              <a:t>die ökonomische Struktur der Gesellschaft, die reale Basis </a:t>
            </a:r>
            <a:r>
              <a:rPr lang="de-DE" sz="2900" b="1" dirty="0" smtClean="0">
                <a:solidFill>
                  <a:srgbClr val="202020"/>
                </a:solidFill>
                <a:latin typeface="Calibri" panose="020F0502020204030204" pitchFamily="34" charset="0"/>
              </a:rPr>
              <a:t>, worauf </a:t>
            </a:r>
            <a:r>
              <a:rPr lang="de-DE" sz="2900" b="1" dirty="0">
                <a:solidFill>
                  <a:srgbClr val="202020"/>
                </a:solidFill>
                <a:latin typeface="Calibri" panose="020F0502020204030204" pitchFamily="34" charset="0"/>
              </a:rPr>
              <a:t>sich ein juristischer und politischer Überbau erhebt und welcher </a:t>
            </a:r>
            <a:r>
              <a:rPr lang="de-DE" sz="2900" b="1" dirty="0" smtClean="0">
                <a:solidFill>
                  <a:srgbClr val="202020"/>
                </a:solidFill>
                <a:latin typeface="Calibri" panose="020F0502020204030204" pitchFamily="34" charset="0"/>
              </a:rPr>
              <a:t>bestimmte gesellschaftliche Bewusstseinsformen </a:t>
            </a:r>
            <a:r>
              <a:rPr lang="de-DE" sz="2900" b="1" dirty="0">
                <a:solidFill>
                  <a:srgbClr val="202020"/>
                </a:solidFill>
                <a:latin typeface="Calibri" panose="020F0502020204030204" pitchFamily="34" charset="0"/>
              </a:rPr>
              <a:t>entsprechen. (...) </a:t>
            </a:r>
            <a:endParaRPr lang="de-DE" sz="2900" b="1" dirty="0" smtClean="0">
              <a:solidFill>
                <a:srgbClr val="202020"/>
              </a:solidFill>
              <a:latin typeface="Calibri" panose="020F0502020204030204" pitchFamily="34" charset="0"/>
            </a:endParaRPr>
          </a:p>
          <a:p>
            <a:pPr>
              <a:lnSpc>
                <a:spcPts val="3100"/>
              </a:lnSpc>
              <a:spcAft>
                <a:spcPts val="600"/>
              </a:spcAft>
            </a:pPr>
            <a:r>
              <a:rPr lang="de-DE" sz="2900" b="1" dirty="0" smtClean="0">
                <a:solidFill>
                  <a:srgbClr val="202020"/>
                </a:solidFill>
                <a:latin typeface="Calibri" panose="020F0502020204030204" pitchFamily="34" charset="0"/>
              </a:rPr>
              <a:t>Es </a:t>
            </a:r>
            <a:r>
              <a:rPr lang="de-DE" sz="2900" b="1" dirty="0">
                <a:solidFill>
                  <a:srgbClr val="202020"/>
                </a:solidFill>
                <a:latin typeface="Calibri" panose="020F0502020204030204" pitchFamily="34" charset="0"/>
              </a:rPr>
              <a:t>ist </a:t>
            </a:r>
            <a:r>
              <a:rPr lang="de-DE" sz="2900" b="1" dirty="0" smtClean="0">
                <a:solidFill>
                  <a:srgbClr val="202020"/>
                </a:solidFill>
                <a:latin typeface="Calibri" panose="020F0502020204030204" pitchFamily="34" charset="0"/>
              </a:rPr>
              <a:t>nicht das </a:t>
            </a:r>
            <a:r>
              <a:rPr lang="de-DE" sz="2900" b="1" dirty="0">
                <a:solidFill>
                  <a:srgbClr val="202020"/>
                </a:solidFill>
                <a:latin typeface="Calibri" panose="020F0502020204030204" pitchFamily="34" charset="0"/>
              </a:rPr>
              <a:t>Bewusstsein der Menschen, das ihr Sein, sondern umgekehrt ihr </a:t>
            </a:r>
            <a:r>
              <a:rPr lang="de-DE" sz="2900" b="1" dirty="0" smtClean="0">
                <a:solidFill>
                  <a:srgbClr val="202020"/>
                </a:solidFill>
                <a:latin typeface="Calibri" panose="020F0502020204030204" pitchFamily="34" charset="0"/>
              </a:rPr>
              <a:t>gesellschaftliches Sein</a:t>
            </a:r>
            <a:r>
              <a:rPr lang="de-DE" sz="2900" b="1" dirty="0">
                <a:solidFill>
                  <a:srgbClr val="202020"/>
                </a:solidFill>
                <a:latin typeface="Calibri" panose="020F0502020204030204" pitchFamily="34" charset="0"/>
              </a:rPr>
              <a:t>, das ihr Bewusstsein bestimmt</a:t>
            </a:r>
            <a:r>
              <a:rPr lang="de-DE" sz="2900" b="1" dirty="0" smtClean="0">
                <a:solidFill>
                  <a:srgbClr val="202020"/>
                </a:solidFill>
                <a:latin typeface="Calibri" panose="020F0502020204030204" pitchFamily="34" charset="0"/>
              </a:rPr>
              <a:t>.“ </a:t>
            </a:r>
          </a:p>
          <a:p>
            <a:pPr>
              <a:lnSpc>
                <a:spcPts val="3100"/>
              </a:lnSpc>
              <a:spcAft>
                <a:spcPts val="600"/>
              </a:spcAft>
            </a:pPr>
            <a:r>
              <a:rPr lang="de-DE" sz="2900" b="1" dirty="0" smtClean="0">
                <a:solidFill>
                  <a:srgbClr val="202020"/>
                </a:solidFill>
                <a:latin typeface="Calibri" panose="020F0502020204030204" pitchFamily="34" charset="0"/>
              </a:rPr>
              <a:t>(</a:t>
            </a:r>
            <a:r>
              <a:rPr lang="de-DE" sz="2900" b="1" dirty="0">
                <a:solidFill>
                  <a:srgbClr val="202020"/>
                </a:solidFill>
                <a:latin typeface="Calibri" panose="020F0502020204030204" pitchFamily="34" charset="0"/>
              </a:rPr>
              <a:t>Karl Marx, Zur Kritik </a:t>
            </a:r>
            <a:r>
              <a:rPr lang="de-DE" sz="2900" b="1" dirty="0" smtClean="0">
                <a:solidFill>
                  <a:srgbClr val="202020"/>
                </a:solidFill>
                <a:latin typeface="Calibri" panose="020F0502020204030204" pitchFamily="34" charset="0"/>
              </a:rPr>
              <a:t>der Politischen </a:t>
            </a:r>
            <a:r>
              <a:rPr lang="de-DE" sz="2900" b="1" dirty="0">
                <a:solidFill>
                  <a:srgbClr val="202020"/>
                </a:solidFill>
                <a:latin typeface="Calibri" panose="020F0502020204030204" pitchFamily="34" charset="0"/>
              </a:rPr>
              <a:t>Ökonomie. Vorwort, MEW 13, S. 8)</a:t>
            </a:r>
            <a:endParaRPr lang="de-DE" sz="2900" b="1" dirty="0"/>
          </a:p>
        </p:txBody>
      </p:sp>
    </p:spTree>
    <p:extLst>
      <p:ext uri="{BB962C8B-B14F-4D97-AF65-F5344CB8AC3E}">
        <p14:creationId xmlns:p14="http://schemas.microsoft.com/office/powerpoint/2010/main" val="41555217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7282" name="Rectangle 2"/>
          <p:cNvSpPr>
            <a:spLocks noGrp="1" noChangeArrowheads="1"/>
          </p:cNvSpPr>
          <p:nvPr>
            <p:ph type="ctrTitle" idx="4294967295"/>
          </p:nvPr>
        </p:nvSpPr>
        <p:spPr>
          <a:xfrm>
            <a:off x="194945" y="86360"/>
            <a:ext cx="8897620" cy="615950"/>
          </a:xfrm>
        </p:spPr>
        <p:txBody>
          <a:bodyPr/>
          <a:lstStyle/>
          <a:p>
            <a:pPr algn="l" eaLnBrk="1" hangingPunct="1"/>
            <a:r>
              <a:rPr lang="de-DE" sz="3900" b="1" dirty="0" smtClean="0">
                <a:solidFill>
                  <a:srgbClr val="FF0066"/>
                </a:solidFill>
                <a:latin typeface="Arial" charset="0"/>
                <a:cs typeface="Arial" charset="0"/>
              </a:rPr>
              <a:t>Gegensätzliche Interessen</a:t>
            </a:r>
          </a:p>
        </p:txBody>
      </p:sp>
      <p:sp>
        <p:nvSpPr>
          <p:cNvPr id="4" name="Rechteck 3"/>
          <p:cNvSpPr/>
          <p:nvPr/>
        </p:nvSpPr>
        <p:spPr>
          <a:xfrm>
            <a:off x="97472" y="891772"/>
            <a:ext cx="8995093" cy="5725285"/>
          </a:xfrm>
          <a:prstGeom prst="rect">
            <a:avLst/>
          </a:prstGeom>
        </p:spPr>
        <p:txBody>
          <a:bodyPr wrap="square">
            <a:spAutoFit/>
          </a:bodyPr>
          <a:lstStyle/>
          <a:p>
            <a:pPr marL="68580">
              <a:lnSpc>
                <a:spcPct val="107000"/>
              </a:lnSpc>
              <a:spcAft>
                <a:spcPts val="800"/>
              </a:spcAft>
              <a:tabLst>
                <a:tab pos="3399155" algn="l"/>
              </a:tabLst>
            </a:pPr>
            <a:r>
              <a:rPr lang="de-DE" sz="2200" b="1" u="sng" dirty="0" smtClean="0">
                <a:latin typeface="+mn-lt"/>
                <a:ea typeface="Calibri" panose="020F0502020204030204" pitchFamily="34" charset="0"/>
                <a:cs typeface="Times New Roman" panose="02020603050405020304" pitchFamily="18" charset="0"/>
              </a:rPr>
              <a:t>Beschäftigte/Lohnabhängige</a:t>
            </a:r>
            <a:r>
              <a:rPr lang="de-DE" sz="2200" b="1" dirty="0" smtClean="0">
                <a:latin typeface="+mn-lt"/>
              </a:rPr>
              <a:t>    	</a:t>
            </a:r>
            <a:r>
              <a:rPr lang="de-DE" sz="2200" b="1" dirty="0" smtClean="0">
                <a:latin typeface="+mn-lt"/>
                <a:sym typeface="Symbol" panose="05050102010706020507" pitchFamily="18" charset="2"/>
              </a:rPr>
              <a:t></a:t>
            </a:r>
            <a:r>
              <a:rPr lang="de-DE" sz="2200" b="1" dirty="0" smtClean="0">
                <a:latin typeface="+mn-lt"/>
                <a:ea typeface="Calibri" panose="020F0502020204030204" pitchFamily="34" charset="0"/>
                <a:cs typeface="Times New Roman" panose="02020603050405020304" pitchFamily="18" charset="0"/>
              </a:rPr>
              <a:t>   </a:t>
            </a:r>
            <a:r>
              <a:rPr lang="de-DE" sz="2200" b="1" u="sng" dirty="0" err="1" smtClean="0">
                <a:latin typeface="+mn-lt"/>
                <a:ea typeface="Calibri" panose="020F0502020204030204" pitchFamily="34" charset="0"/>
                <a:cs typeface="Times New Roman" panose="02020603050405020304" pitchFamily="18" charset="0"/>
              </a:rPr>
              <a:t>KapitalistInnen</a:t>
            </a:r>
            <a:r>
              <a:rPr lang="de-DE" sz="2200" b="1" u="sng" dirty="0" smtClean="0">
                <a:latin typeface="+mn-lt"/>
                <a:ea typeface="Calibri" panose="020F0502020204030204" pitchFamily="34" charset="0"/>
                <a:cs typeface="Times New Roman" panose="02020603050405020304" pitchFamily="18" charset="0"/>
              </a:rPr>
              <a:t>/Arbeitgeber</a:t>
            </a:r>
          </a:p>
          <a:p>
            <a:pPr marL="68580">
              <a:lnSpc>
                <a:spcPct val="107000"/>
              </a:lnSpc>
              <a:spcAft>
                <a:spcPts val="800"/>
              </a:spcAft>
              <a:tabLst>
                <a:tab pos="3399155" algn="l"/>
              </a:tabLst>
            </a:pPr>
            <a:r>
              <a:rPr lang="de-DE" sz="2200" b="1" dirty="0" smtClean="0">
                <a:latin typeface="+mn-lt"/>
                <a:ea typeface="Calibri" panose="020F0502020204030204" pitchFamily="34" charset="0"/>
                <a:cs typeface="Times New Roman" panose="02020603050405020304" pitchFamily="18" charset="0"/>
              </a:rPr>
              <a:t>hohe Löhne			</a:t>
            </a:r>
            <a:r>
              <a:rPr lang="de-DE" sz="2200" b="1" dirty="0" smtClean="0">
                <a:latin typeface="+mn-lt"/>
                <a:sym typeface="Symbol" panose="05050102010706020507" pitchFamily="18" charset="2"/>
              </a:rPr>
              <a:t></a:t>
            </a:r>
            <a:r>
              <a:rPr lang="de-DE" sz="2200" b="1" dirty="0" smtClean="0">
                <a:latin typeface="+mn-lt"/>
                <a:ea typeface="Calibri" panose="020F0502020204030204" pitchFamily="34" charset="0"/>
                <a:cs typeface="Times New Roman" panose="02020603050405020304" pitchFamily="18" charset="0"/>
              </a:rPr>
              <a:t>   niedrige </a:t>
            </a:r>
            <a:r>
              <a:rPr lang="de-DE" sz="2200" b="1" dirty="0">
                <a:latin typeface="+mn-lt"/>
                <a:ea typeface="Calibri" panose="020F0502020204030204" pitchFamily="34" charset="0"/>
                <a:cs typeface="Times New Roman" panose="02020603050405020304" pitchFamily="18" charset="0"/>
              </a:rPr>
              <a:t>Löhne</a:t>
            </a:r>
          </a:p>
          <a:p>
            <a:pPr marL="68580">
              <a:lnSpc>
                <a:spcPct val="107000"/>
              </a:lnSpc>
              <a:spcAft>
                <a:spcPts val="800"/>
              </a:spcAft>
              <a:tabLst>
                <a:tab pos="3399155" algn="l"/>
              </a:tabLst>
            </a:pPr>
            <a:r>
              <a:rPr lang="de-DE" sz="2200" b="1" dirty="0" smtClean="0">
                <a:latin typeface="+mn-lt"/>
                <a:ea typeface="Calibri" panose="020F0502020204030204" pitchFamily="34" charset="0"/>
                <a:cs typeface="Times New Roman" panose="02020603050405020304" pitchFamily="18" charset="0"/>
              </a:rPr>
              <a:t>kurze </a:t>
            </a:r>
            <a:r>
              <a:rPr lang="de-DE" sz="2200" b="1" dirty="0">
                <a:latin typeface="+mn-lt"/>
                <a:ea typeface="Calibri" panose="020F0502020204030204" pitchFamily="34" charset="0"/>
                <a:cs typeface="Times New Roman" panose="02020603050405020304" pitchFamily="18" charset="0"/>
              </a:rPr>
              <a:t>und wenig intensive </a:t>
            </a:r>
            <a:r>
              <a:rPr lang="de-DE" sz="2200" b="1" dirty="0" smtClean="0">
                <a:latin typeface="+mn-lt"/>
                <a:ea typeface="Calibri" panose="020F0502020204030204" pitchFamily="34" charset="0"/>
                <a:cs typeface="Times New Roman" panose="02020603050405020304" pitchFamily="18" charset="0"/>
              </a:rPr>
              <a:t>Arbeit  </a:t>
            </a:r>
            <a:r>
              <a:rPr lang="de-DE" sz="2200" b="1" dirty="0" smtClean="0">
                <a:latin typeface="+mn-lt"/>
                <a:sym typeface="Symbol" panose="05050102010706020507" pitchFamily="18" charset="2"/>
              </a:rPr>
              <a:t></a:t>
            </a:r>
            <a:r>
              <a:rPr lang="de-DE" sz="2200" b="1" dirty="0" smtClean="0">
                <a:latin typeface="+mn-lt"/>
                <a:ea typeface="Calibri" panose="020F0502020204030204" pitchFamily="34" charset="0"/>
                <a:cs typeface="Times New Roman" panose="02020603050405020304" pitchFamily="18" charset="0"/>
              </a:rPr>
              <a:t>   lange </a:t>
            </a:r>
            <a:r>
              <a:rPr lang="de-DE" sz="2200" b="1" dirty="0">
                <a:latin typeface="+mn-lt"/>
                <a:ea typeface="Calibri" panose="020F0502020204030204" pitchFamily="34" charset="0"/>
                <a:cs typeface="Times New Roman" panose="02020603050405020304" pitchFamily="18" charset="0"/>
              </a:rPr>
              <a:t>und intensive Arbeit</a:t>
            </a:r>
          </a:p>
          <a:p>
            <a:pPr marL="68580">
              <a:lnSpc>
                <a:spcPct val="107000"/>
              </a:lnSpc>
              <a:spcAft>
                <a:spcPts val="800"/>
              </a:spcAft>
              <a:tabLst>
                <a:tab pos="3399155" algn="l"/>
              </a:tabLst>
            </a:pPr>
            <a:r>
              <a:rPr lang="de-DE" sz="2200" b="1" dirty="0" smtClean="0">
                <a:latin typeface="+mn-lt"/>
                <a:ea typeface="Calibri" panose="020F0502020204030204" pitchFamily="34" charset="0"/>
                <a:cs typeface="Times New Roman" panose="02020603050405020304" pitchFamily="18" charset="0"/>
              </a:rPr>
              <a:t>sozial </a:t>
            </a:r>
            <a:r>
              <a:rPr lang="de-DE" sz="2200" b="1" dirty="0">
                <a:latin typeface="+mn-lt"/>
                <a:ea typeface="Calibri" panose="020F0502020204030204" pitchFamily="34" charset="0"/>
                <a:cs typeface="Times New Roman" panose="02020603050405020304" pitchFamily="18" charset="0"/>
              </a:rPr>
              <a:t>geregelte </a:t>
            </a:r>
            <a:r>
              <a:rPr lang="de-DE" sz="2200" b="1" dirty="0" smtClean="0">
                <a:latin typeface="+mn-lt"/>
                <a:ea typeface="Calibri" panose="020F0502020204030204" pitchFamily="34" charset="0"/>
                <a:cs typeface="Times New Roman" panose="02020603050405020304" pitchFamily="18" charset="0"/>
              </a:rPr>
              <a:t>Arbeitszeiten        </a:t>
            </a:r>
            <a:r>
              <a:rPr lang="de-DE" sz="2200" b="1" dirty="0" smtClean="0">
                <a:latin typeface="+mn-lt"/>
                <a:sym typeface="Symbol" panose="05050102010706020507" pitchFamily="18" charset="2"/>
              </a:rPr>
              <a:t>  </a:t>
            </a:r>
            <a:r>
              <a:rPr lang="de-DE" sz="2200" b="1" dirty="0" smtClean="0">
                <a:latin typeface="+mn-lt"/>
                <a:ea typeface="Calibri" panose="020F0502020204030204" pitchFamily="34" charset="0"/>
                <a:cs typeface="Times New Roman" panose="02020603050405020304" pitchFamily="18" charset="0"/>
              </a:rPr>
              <a:t> flexible </a:t>
            </a:r>
            <a:r>
              <a:rPr lang="de-DE" sz="2200" b="1" dirty="0">
                <a:latin typeface="+mn-lt"/>
                <a:ea typeface="Calibri" panose="020F0502020204030204" pitchFamily="34" charset="0"/>
                <a:cs typeface="Times New Roman" panose="02020603050405020304" pitchFamily="18" charset="0"/>
              </a:rPr>
              <a:t>Arbeitszeiten</a:t>
            </a:r>
          </a:p>
          <a:p>
            <a:pPr marL="68580">
              <a:lnSpc>
                <a:spcPct val="107000"/>
              </a:lnSpc>
              <a:spcAft>
                <a:spcPts val="800"/>
              </a:spcAft>
              <a:tabLst>
                <a:tab pos="3399155" algn="l"/>
              </a:tabLst>
            </a:pPr>
            <a:r>
              <a:rPr lang="de-DE" sz="2200" b="1" dirty="0" smtClean="0">
                <a:latin typeface="+mn-lt"/>
                <a:ea typeface="Calibri" panose="020F0502020204030204" pitchFamily="34" charset="0"/>
                <a:cs typeface="Times New Roman" panose="02020603050405020304" pitchFamily="18" charset="0"/>
              </a:rPr>
              <a:t>gesunde Arbeitsbedingungen</a:t>
            </a:r>
            <a:r>
              <a:rPr lang="de-DE" sz="2200" b="1" dirty="0">
                <a:latin typeface="+mn-lt"/>
                <a:ea typeface="Calibri" panose="020F0502020204030204" pitchFamily="34" charset="0"/>
                <a:cs typeface="Times New Roman" panose="02020603050405020304" pitchFamily="18" charset="0"/>
              </a:rPr>
              <a:t> </a:t>
            </a:r>
            <a:r>
              <a:rPr lang="de-DE" sz="2200" b="1" dirty="0" smtClean="0">
                <a:latin typeface="+mn-lt"/>
                <a:ea typeface="Calibri" panose="020F0502020204030204" pitchFamily="34" charset="0"/>
                <a:cs typeface="Times New Roman" panose="02020603050405020304" pitchFamily="18" charset="0"/>
              </a:rPr>
              <a:t>       </a:t>
            </a:r>
            <a:r>
              <a:rPr lang="de-DE" sz="2200" b="1" dirty="0" smtClean="0">
                <a:latin typeface="+mn-lt"/>
                <a:sym typeface="Symbol" panose="05050102010706020507" pitchFamily="18" charset="2"/>
              </a:rPr>
              <a:t></a:t>
            </a:r>
            <a:r>
              <a:rPr lang="de-DE" sz="2200" b="1" dirty="0" smtClean="0">
                <a:latin typeface="+mn-lt"/>
                <a:ea typeface="Calibri" panose="020F0502020204030204" pitchFamily="34" charset="0"/>
                <a:cs typeface="Times New Roman" panose="02020603050405020304" pitchFamily="18" charset="0"/>
              </a:rPr>
              <a:t>   </a:t>
            </a:r>
            <a:r>
              <a:rPr lang="de-DE" sz="2200" b="1" dirty="0">
                <a:latin typeface="+mn-lt"/>
                <a:ea typeface="Calibri" panose="020F0502020204030204" pitchFamily="34" charset="0"/>
                <a:cs typeface="Times New Roman" panose="02020603050405020304" pitchFamily="18" charset="0"/>
              </a:rPr>
              <a:t>kostengünstige Produktion</a:t>
            </a:r>
          </a:p>
          <a:p>
            <a:pPr marL="68580">
              <a:lnSpc>
                <a:spcPct val="107000"/>
              </a:lnSpc>
              <a:spcAft>
                <a:spcPts val="800"/>
              </a:spcAft>
              <a:tabLst>
                <a:tab pos="3399155" algn="l"/>
              </a:tabLst>
            </a:pPr>
            <a:r>
              <a:rPr lang="de-DE" sz="2200" b="1" dirty="0" smtClean="0">
                <a:latin typeface="+mn-lt"/>
                <a:ea typeface="Calibri" panose="020F0502020204030204" pitchFamily="34" charset="0"/>
                <a:cs typeface="Times New Roman" panose="02020603050405020304" pitchFamily="18" charset="0"/>
              </a:rPr>
              <a:t>soziale </a:t>
            </a:r>
            <a:r>
              <a:rPr lang="de-DE" sz="2200" b="1" dirty="0">
                <a:latin typeface="+mn-lt"/>
                <a:ea typeface="Calibri" panose="020F0502020204030204" pitchFamily="34" charset="0"/>
                <a:cs typeface="Times New Roman" panose="02020603050405020304" pitchFamily="18" charset="0"/>
              </a:rPr>
              <a:t>Sicherheit bei </a:t>
            </a:r>
            <a:r>
              <a:rPr lang="de-DE" sz="2200" b="1" dirty="0" smtClean="0">
                <a:latin typeface="+mn-lt"/>
                <a:ea typeface="Calibri" panose="020F0502020204030204" pitchFamily="34" charset="0"/>
                <a:cs typeface="Times New Roman" panose="02020603050405020304" pitchFamily="18" charset="0"/>
              </a:rPr>
              <a:t>Unfall</a:t>
            </a:r>
            <a:r>
              <a:rPr lang="de-DE" sz="2200" b="1" dirty="0" smtClean="0">
                <a:latin typeface="+mn-lt"/>
                <a:sym typeface="Symbol" panose="05050102010706020507" pitchFamily="18" charset="2"/>
              </a:rPr>
              <a:t> 	 </a:t>
            </a:r>
            <a:r>
              <a:rPr lang="de-DE" sz="2200" b="1" dirty="0" smtClean="0">
                <a:latin typeface="+mn-lt"/>
                <a:ea typeface="Calibri" panose="020F0502020204030204" pitchFamily="34" charset="0"/>
                <a:cs typeface="Times New Roman" panose="02020603050405020304" pitchFamily="18" charset="0"/>
              </a:rPr>
              <a:t>   produktive Beschäftigte</a:t>
            </a:r>
            <a:br>
              <a:rPr lang="de-DE" sz="2200" b="1" dirty="0" smtClean="0">
                <a:latin typeface="+mn-lt"/>
                <a:ea typeface="Calibri" panose="020F0502020204030204" pitchFamily="34" charset="0"/>
                <a:cs typeface="Times New Roman" panose="02020603050405020304" pitchFamily="18" charset="0"/>
              </a:rPr>
            </a:br>
            <a:r>
              <a:rPr lang="de-DE" sz="2200" b="1" dirty="0" smtClean="0">
                <a:latin typeface="+mn-lt"/>
                <a:ea typeface="Calibri" panose="020F0502020204030204" pitchFamily="34" charset="0"/>
                <a:cs typeface="Times New Roman" panose="02020603050405020304" pitchFamily="18" charset="0"/>
              </a:rPr>
              <a:t>Krankheit</a:t>
            </a:r>
            <a:r>
              <a:rPr lang="de-DE" sz="2200" b="1" dirty="0">
                <a:latin typeface="+mn-lt"/>
                <a:ea typeface="Calibri" panose="020F0502020204030204" pitchFamily="34" charset="0"/>
                <a:cs typeface="Times New Roman" panose="02020603050405020304" pitchFamily="18" charset="0"/>
              </a:rPr>
              <a:t>, Alter, </a:t>
            </a:r>
            <a:r>
              <a:rPr lang="de-DE" sz="2200" b="1" dirty="0" smtClean="0">
                <a:latin typeface="+mn-lt"/>
                <a:ea typeface="Calibri" panose="020F0502020204030204" pitchFamily="34" charset="0"/>
                <a:cs typeface="Times New Roman" panose="02020603050405020304" pitchFamily="18" charset="0"/>
              </a:rPr>
              <a:t>Arbeitslosigkeit	        bei </a:t>
            </a:r>
            <a:r>
              <a:rPr lang="de-DE" sz="2200" b="1" dirty="0">
                <a:latin typeface="+mn-lt"/>
                <a:ea typeface="Calibri" panose="020F0502020204030204" pitchFamily="34" charset="0"/>
                <a:cs typeface="Times New Roman" panose="02020603050405020304" pitchFamily="18" charset="0"/>
              </a:rPr>
              <a:t>geringen Sozialkosten</a:t>
            </a:r>
          </a:p>
          <a:p>
            <a:pPr marL="68580">
              <a:lnSpc>
                <a:spcPct val="107000"/>
              </a:lnSpc>
              <a:spcAft>
                <a:spcPts val="800"/>
              </a:spcAft>
              <a:tabLst>
                <a:tab pos="3399155" algn="l"/>
              </a:tabLst>
            </a:pPr>
            <a:r>
              <a:rPr lang="de-DE" sz="2200" b="1" dirty="0" smtClean="0">
                <a:latin typeface="+mn-lt"/>
                <a:ea typeface="Calibri" panose="020F0502020204030204" pitchFamily="34" charset="0"/>
                <a:cs typeface="Times New Roman" panose="02020603050405020304" pitchFamily="18" charset="0"/>
              </a:rPr>
              <a:t>umfassende Qualifikation	             </a:t>
            </a:r>
            <a:r>
              <a:rPr lang="de-DE" sz="2200" b="1" dirty="0" smtClean="0">
                <a:latin typeface="+mn-lt"/>
                <a:sym typeface="Symbol" panose="05050102010706020507" pitchFamily="18" charset="2"/>
              </a:rPr>
              <a:t></a:t>
            </a:r>
            <a:r>
              <a:rPr lang="de-DE" sz="2200" b="1" dirty="0" smtClean="0">
                <a:latin typeface="+mn-lt"/>
                <a:ea typeface="Calibri" panose="020F0502020204030204" pitchFamily="34" charset="0"/>
                <a:cs typeface="Times New Roman" panose="02020603050405020304" pitchFamily="18" charset="0"/>
              </a:rPr>
              <a:t>   für die Produktion </a:t>
            </a:r>
            <a:br>
              <a:rPr lang="de-DE" sz="2200" b="1" dirty="0" smtClean="0">
                <a:latin typeface="+mn-lt"/>
                <a:ea typeface="Calibri" panose="020F0502020204030204" pitchFamily="34" charset="0"/>
                <a:cs typeface="Times New Roman" panose="02020603050405020304" pitchFamily="18" charset="0"/>
              </a:rPr>
            </a:br>
            <a:r>
              <a:rPr lang="de-DE" sz="2200" b="1" dirty="0" smtClean="0">
                <a:latin typeface="+mn-lt"/>
                <a:ea typeface="Calibri" panose="020F0502020204030204" pitchFamily="34" charset="0"/>
                <a:cs typeface="Times New Roman" panose="02020603050405020304" pitchFamily="18" charset="0"/>
              </a:rPr>
              <a:t>und Bildung			        </a:t>
            </a:r>
            <a:r>
              <a:rPr lang="de-DE" sz="2200" b="1" dirty="0" smtClean="0">
                <a:ea typeface="Calibri" panose="020F0502020204030204" pitchFamily="34" charset="0"/>
                <a:cs typeface="Times New Roman" panose="02020603050405020304" pitchFamily="18" charset="0"/>
              </a:rPr>
              <a:t>notwendige Qualifikation</a:t>
            </a:r>
            <a:endParaRPr lang="de-DE" sz="2200" b="1" dirty="0">
              <a:latin typeface="+mn-lt"/>
              <a:ea typeface="Calibri" panose="020F0502020204030204" pitchFamily="34" charset="0"/>
              <a:cs typeface="Times New Roman" panose="02020603050405020304" pitchFamily="18" charset="0"/>
            </a:endParaRPr>
          </a:p>
          <a:p>
            <a:pPr marL="68580">
              <a:lnSpc>
                <a:spcPct val="107000"/>
              </a:lnSpc>
              <a:spcAft>
                <a:spcPts val="800"/>
              </a:spcAft>
              <a:tabLst>
                <a:tab pos="3399155" algn="l"/>
              </a:tabLst>
            </a:pPr>
            <a:r>
              <a:rPr lang="de-DE" sz="2200" b="1" dirty="0" smtClean="0">
                <a:latin typeface="+mn-lt"/>
                <a:ea typeface="Calibri" panose="020F0502020204030204" pitchFamily="34" charset="0"/>
                <a:cs typeface="Times New Roman" panose="02020603050405020304" pitchFamily="18" charset="0"/>
              </a:rPr>
              <a:t>Mit- </a:t>
            </a:r>
            <a:r>
              <a:rPr lang="de-DE" sz="2200" b="1" dirty="0">
                <a:latin typeface="+mn-lt"/>
                <a:ea typeface="Calibri" panose="020F0502020204030204" pitchFamily="34" charset="0"/>
                <a:cs typeface="Times New Roman" panose="02020603050405020304" pitchFamily="18" charset="0"/>
              </a:rPr>
              <a:t>und </a:t>
            </a:r>
            <a:r>
              <a:rPr lang="de-DE" sz="2200" b="1" dirty="0" smtClean="0">
                <a:latin typeface="+mn-lt"/>
                <a:ea typeface="Calibri" panose="020F0502020204030204" pitchFamily="34" charset="0"/>
                <a:cs typeface="Times New Roman" panose="02020603050405020304" pitchFamily="18" charset="0"/>
              </a:rPr>
              <a:t>Selbstbestimmung    </a:t>
            </a:r>
            <a:r>
              <a:rPr lang="de-DE" sz="2200" b="1" dirty="0" smtClean="0">
                <a:latin typeface="+mn-lt"/>
                <a:sym typeface="Symbol" panose="05050102010706020507" pitchFamily="18" charset="2"/>
              </a:rPr>
              <a:t>        </a:t>
            </a:r>
            <a:r>
              <a:rPr lang="de-DE" sz="2200" b="1" dirty="0" smtClean="0">
                <a:latin typeface="+mn-lt"/>
                <a:ea typeface="Calibri" panose="020F0502020204030204" pitchFamily="34" charset="0"/>
                <a:cs typeface="Times New Roman" panose="02020603050405020304" pitchFamily="18" charset="0"/>
              </a:rPr>
              <a:t>  Direktionsrecht</a:t>
            </a:r>
            <a:endParaRPr lang="de-DE" sz="2200" b="1" dirty="0">
              <a:latin typeface="+mn-lt"/>
              <a:ea typeface="Calibri" panose="020F0502020204030204" pitchFamily="34" charset="0"/>
              <a:cs typeface="Times New Roman" panose="02020603050405020304" pitchFamily="18" charset="0"/>
            </a:endParaRPr>
          </a:p>
          <a:p>
            <a:pPr marL="68580">
              <a:lnSpc>
                <a:spcPct val="107000"/>
              </a:lnSpc>
              <a:spcAft>
                <a:spcPts val="800"/>
              </a:spcAft>
              <a:tabLst>
                <a:tab pos="3399155" algn="l"/>
              </a:tabLst>
            </a:pPr>
            <a:r>
              <a:rPr lang="de-DE" sz="2200" b="1" dirty="0" smtClean="0">
                <a:latin typeface="+mn-lt"/>
                <a:ea typeface="Calibri" panose="020F0502020204030204" pitchFamily="34" charset="0"/>
                <a:cs typeface="Times New Roman" panose="02020603050405020304" pitchFamily="18" charset="0"/>
              </a:rPr>
              <a:t>soziale </a:t>
            </a:r>
            <a:r>
              <a:rPr lang="de-DE" sz="2200" b="1" dirty="0">
                <a:latin typeface="+mn-lt"/>
                <a:ea typeface="Calibri" panose="020F0502020204030204" pitchFamily="34" charset="0"/>
                <a:cs typeface="Times New Roman" panose="02020603050405020304" pitchFamily="18" charset="0"/>
              </a:rPr>
              <a:t>Kontakte, </a:t>
            </a:r>
            <a:r>
              <a:rPr lang="de-DE" sz="2200" b="1" dirty="0" smtClean="0">
                <a:latin typeface="+mn-lt"/>
                <a:ea typeface="Calibri" panose="020F0502020204030204" pitchFamily="34" charset="0"/>
                <a:cs typeface="Times New Roman" panose="02020603050405020304" pitchFamily="18" charset="0"/>
              </a:rPr>
              <a:t>Kommunikation</a:t>
            </a:r>
            <a:r>
              <a:rPr lang="de-DE" sz="2200" b="1" dirty="0">
                <a:latin typeface="+mn-lt"/>
                <a:ea typeface="Calibri" panose="020F0502020204030204" pitchFamily="34" charset="0"/>
                <a:cs typeface="Times New Roman" panose="02020603050405020304" pitchFamily="18" charset="0"/>
              </a:rPr>
              <a:t> </a:t>
            </a:r>
            <a:r>
              <a:rPr lang="de-DE" sz="2200" b="1" dirty="0" smtClean="0">
                <a:latin typeface="+mn-lt"/>
                <a:ea typeface="Calibri" panose="020F0502020204030204" pitchFamily="34" charset="0"/>
                <a:cs typeface="Times New Roman" panose="02020603050405020304" pitchFamily="18" charset="0"/>
              </a:rPr>
              <a:t> </a:t>
            </a:r>
            <a:r>
              <a:rPr lang="de-DE" sz="2200" b="1" dirty="0" smtClean="0">
                <a:sym typeface="Symbol" panose="05050102010706020507" pitchFamily="18" charset="2"/>
              </a:rPr>
              <a:t>  Konzentration auf </a:t>
            </a:r>
            <a:r>
              <a:rPr lang="de-DE" sz="2200" b="1" dirty="0" smtClean="0">
                <a:latin typeface="+mn-lt"/>
                <a:cs typeface="Times New Roman" panose="02020603050405020304" pitchFamily="18" charset="0"/>
                <a:sym typeface="Symbol" panose="05050102010706020507" pitchFamily="18" charset="2"/>
              </a:rPr>
              <a:t>A</a:t>
            </a:r>
            <a:r>
              <a:rPr lang="de-DE" sz="2200" b="1" dirty="0" smtClean="0">
                <a:latin typeface="+mn-lt"/>
                <a:ea typeface="Calibri" panose="020F0502020204030204" pitchFamily="34" charset="0"/>
                <a:cs typeface="Times New Roman" panose="02020603050405020304" pitchFamily="18" charset="0"/>
              </a:rPr>
              <a:t>rbeit</a:t>
            </a:r>
          </a:p>
          <a:p>
            <a:pPr marL="68580">
              <a:lnSpc>
                <a:spcPct val="107000"/>
              </a:lnSpc>
              <a:spcAft>
                <a:spcPts val="800"/>
              </a:spcAft>
              <a:tabLst>
                <a:tab pos="3399155" algn="l"/>
              </a:tabLst>
            </a:pPr>
            <a:r>
              <a:rPr lang="de-DE" sz="2200" b="1" dirty="0" smtClean="0">
                <a:latin typeface="+mn-lt"/>
                <a:ea typeface="Calibri" panose="020F0502020204030204" pitchFamily="34" charset="0"/>
                <a:cs typeface="Times New Roman" panose="02020603050405020304" pitchFamily="18" charset="0"/>
              </a:rPr>
              <a:t>soziale </a:t>
            </a:r>
            <a:r>
              <a:rPr lang="de-DE" sz="2200" b="1" dirty="0">
                <a:latin typeface="+mn-lt"/>
                <a:ea typeface="Calibri" panose="020F0502020204030204" pitchFamily="34" charset="0"/>
                <a:cs typeface="Times New Roman" panose="02020603050405020304" pitchFamily="18" charset="0"/>
              </a:rPr>
              <a:t>Infrastruktur (</a:t>
            </a:r>
            <a:r>
              <a:rPr lang="de-DE" sz="2200" b="1" dirty="0" smtClean="0">
                <a:latin typeface="+mn-lt"/>
                <a:ea typeface="Calibri" panose="020F0502020204030204" pitchFamily="34" charset="0"/>
                <a:cs typeface="Times New Roman" panose="02020603050405020304" pitchFamily="18" charset="0"/>
              </a:rPr>
              <a:t>Kinder-	  </a:t>
            </a:r>
            <a:r>
              <a:rPr lang="de-DE" sz="2200" b="1" dirty="0" smtClean="0">
                <a:sym typeface="Symbol" panose="05050102010706020507" pitchFamily="18" charset="2"/>
              </a:rPr>
              <a:t>  nur wenn nötig um</a:t>
            </a:r>
            <a:r>
              <a:rPr lang="de-DE" sz="2200" b="1" dirty="0" smtClean="0">
                <a:latin typeface="+mn-lt"/>
                <a:ea typeface="Calibri" panose="020F0502020204030204" pitchFamily="34" charset="0"/>
                <a:cs typeface="Times New Roman" panose="02020603050405020304" pitchFamily="18" charset="0"/>
              </a:rPr>
              <a:t/>
            </a:r>
            <a:br>
              <a:rPr lang="de-DE" sz="2200" b="1" dirty="0" smtClean="0">
                <a:latin typeface="+mn-lt"/>
                <a:ea typeface="Calibri" panose="020F0502020204030204" pitchFamily="34" charset="0"/>
                <a:cs typeface="Times New Roman" panose="02020603050405020304" pitchFamily="18" charset="0"/>
              </a:rPr>
            </a:br>
            <a:r>
              <a:rPr lang="de-DE" sz="2200" b="1" dirty="0" err="1" smtClean="0">
                <a:latin typeface="+mn-lt"/>
                <a:ea typeface="Calibri" panose="020F0502020204030204" pitchFamily="34" charset="0"/>
                <a:cs typeface="Times New Roman" panose="02020603050405020304" pitchFamily="18" charset="0"/>
              </a:rPr>
              <a:t>betreuung</a:t>
            </a:r>
            <a:r>
              <a:rPr lang="de-DE" sz="2200" b="1" dirty="0" smtClean="0">
                <a:latin typeface="+mn-lt"/>
                <a:ea typeface="Calibri" panose="020F0502020204030204" pitchFamily="34" charset="0"/>
                <a:cs typeface="Times New Roman" panose="02020603050405020304" pitchFamily="18" charset="0"/>
              </a:rPr>
              <a:t>, Freizeiteinrichtungen ...)    </a:t>
            </a:r>
            <a:r>
              <a:rPr lang="de-DE" sz="2200" b="1" dirty="0" smtClean="0">
                <a:sym typeface="Symbol" panose="05050102010706020507" pitchFamily="18" charset="2"/>
              </a:rPr>
              <a:t>Arbeitskräfte zu binden</a:t>
            </a:r>
            <a:endParaRPr lang="de-DE" sz="2200" b="1" dirty="0">
              <a:latin typeface="+mn-lt"/>
            </a:endParaRPr>
          </a:p>
        </p:txBody>
      </p:sp>
    </p:spTree>
    <p:extLst>
      <p:ext uri="{BB962C8B-B14F-4D97-AF65-F5344CB8AC3E}">
        <p14:creationId xmlns:p14="http://schemas.microsoft.com/office/powerpoint/2010/main" val="2685579933"/>
      </p:ext>
    </p:extLst>
  </p:cSld>
  <p:clrMapOvr>
    <a:masterClrMapping/>
  </p:clrMapOvr>
  <p:transition spd="slow" advClick="0"/>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6017" name="Rectangle 2"/>
          <p:cNvSpPr>
            <a:spLocks noGrp="1" noChangeArrowheads="1"/>
          </p:cNvSpPr>
          <p:nvPr>
            <p:ph type="ctrTitle" idx="4294967295"/>
          </p:nvPr>
        </p:nvSpPr>
        <p:spPr>
          <a:xfrm>
            <a:off x="320129" y="56515"/>
            <a:ext cx="8810625" cy="645795"/>
          </a:xfrm>
        </p:spPr>
        <p:txBody>
          <a:bodyPr/>
          <a:lstStyle/>
          <a:p>
            <a:pPr algn="l" eaLnBrk="1" hangingPunct="1"/>
            <a:r>
              <a:rPr lang="de-DE" sz="3900" b="1" dirty="0" smtClean="0">
                <a:solidFill>
                  <a:srgbClr val="FF0066"/>
                </a:solidFill>
                <a:latin typeface="Arial" charset="0"/>
                <a:cs typeface="Arial" charset="0"/>
              </a:rPr>
              <a:t>Was ist Warenproduktion?</a:t>
            </a:r>
          </a:p>
        </p:txBody>
      </p:sp>
      <p:sp>
        <p:nvSpPr>
          <p:cNvPr id="86018" name="Rectangle 3"/>
          <p:cNvSpPr>
            <a:spLocks noGrp="1" noChangeArrowheads="1"/>
          </p:cNvSpPr>
          <p:nvPr>
            <p:ph type="body" idx="4294967295"/>
          </p:nvPr>
        </p:nvSpPr>
        <p:spPr>
          <a:xfrm>
            <a:off x="31957" y="774065"/>
            <a:ext cx="9144000" cy="6083935"/>
          </a:xfrm>
        </p:spPr>
        <p:txBody>
          <a:bodyPr/>
          <a:lstStyle/>
          <a:p>
            <a:pPr eaLnBrk="1" hangingPunct="1">
              <a:spcAft>
                <a:spcPts val="1200"/>
              </a:spcAft>
            </a:pPr>
            <a:r>
              <a:rPr lang="de-DE" sz="2900" b="1" dirty="0" smtClean="0">
                <a:latin typeface="Arial" charset="0"/>
                <a:cs typeface="Arial" charset="0"/>
              </a:rPr>
              <a:t>„Der Reichtum der Gesellschaften, in welchen kapitalistische Produktionsweise herrscht, erscheint als eine ungeheure Warensammlung, die einzelne Ware als seine Elementarform. Unsere Untersuchung beginnt daher mit der Analyse der Ware .“ (Marx</a:t>
            </a:r>
            <a:r>
              <a:rPr lang="de-DE" sz="2900" b="1" dirty="0">
                <a:latin typeface="Arial" charset="0"/>
                <a:cs typeface="Arial" charset="0"/>
              </a:rPr>
              <a:t>: Das Kapital I, </a:t>
            </a:r>
            <a:r>
              <a:rPr lang="de-DE" sz="2900" b="1" dirty="0" smtClean="0">
                <a:latin typeface="Arial" charset="0"/>
                <a:cs typeface="Arial" charset="0"/>
              </a:rPr>
              <a:t>1. Satz)</a:t>
            </a:r>
          </a:p>
          <a:p>
            <a:pPr eaLnBrk="1" hangingPunct="1">
              <a:spcAft>
                <a:spcPts val="1200"/>
              </a:spcAft>
            </a:pPr>
            <a:r>
              <a:rPr lang="de-DE" sz="2900" b="1" dirty="0" smtClean="0">
                <a:latin typeface="Arial" charset="0"/>
                <a:cs typeface="Arial" charset="0"/>
              </a:rPr>
              <a:t>Waren können Güter oder Dienstleistungen sein</a:t>
            </a:r>
          </a:p>
          <a:p>
            <a:pPr eaLnBrk="1" hangingPunct="1">
              <a:spcAft>
                <a:spcPts val="1200"/>
              </a:spcAft>
            </a:pPr>
            <a:r>
              <a:rPr lang="de-DE" sz="2900" b="1" dirty="0">
                <a:latin typeface="Arial" charset="0"/>
                <a:cs typeface="Arial" charset="0"/>
              </a:rPr>
              <a:t>„normale“ Waren </a:t>
            </a:r>
            <a:r>
              <a:rPr lang="de-DE" sz="2900" b="1" dirty="0" smtClean="0">
                <a:latin typeface="Arial" charset="0"/>
                <a:cs typeface="Arial" charset="0"/>
              </a:rPr>
              <a:t>sind Arbeitsprodukte</a:t>
            </a:r>
          </a:p>
          <a:p>
            <a:pPr eaLnBrk="1" hangingPunct="1">
              <a:spcAft>
                <a:spcPts val="1200"/>
              </a:spcAft>
            </a:pPr>
            <a:r>
              <a:rPr lang="de-DE" sz="2900" b="1" dirty="0" smtClean="0">
                <a:latin typeface="Arial" charset="0"/>
                <a:cs typeface="Arial" charset="0"/>
              </a:rPr>
              <a:t>nicht </a:t>
            </a:r>
            <a:r>
              <a:rPr lang="de-DE" sz="2900" b="1" dirty="0">
                <a:latin typeface="Arial" charset="0"/>
                <a:cs typeface="Arial" charset="0"/>
              </a:rPr>
              <a:t>für den eigenen Bedarf, sondern für den Tausch bzw. </a:t>
            </a:r>
            <a:r>
              <a:rPr lang="de-DE" sz="2900" b="1" dirty="0" smtClean="0">
                <a:latin typeface="Arial" charset="0"/>
                <a:cs typeface="Arial" charset="0"/>
              </a:rPr>
              <a:t>Verkauf produziert</a:t>
            </a:r>
          </a:p>
          <a:p>
            <a:pPr eaLnBrk="1" hangingPunct="1">
              <a:spcAft>
                <a:spcPts val="1200"/>
              </a:spcAft>
            </a:pPr>
            <a:r>
              <a:rPr lang="de-DE" sz="2900" b="1" dirty="0" smtClean="0">
                <a:latin typeface="Arial" charset="0"/>
                <a:cs typeface="Arial" charset="0"/>
              </a:rPr>
              <a:t>Gesellschaftliche Bedingungen für Waren-produktion: Arbeitsteilung </a:t>
            </a:r>
            <a:r>
              <a:rPr lang="de-DE" sz="2900" b="1" dirty="0">
                <a:latin typeface="Arial" charset="0"/>
                <a:cs typeface="Arial" charset="0"/>
              </a:rPr>
              <a:t>und </a:t>
            </a:r>
            <a:r>
              <a:rPr lang="de-DE" sz="2900" b="1" dirty="0" smtClean="0">
                <a:latin typeface="Arial" charset="0"/>
                <a:cs typeface="Arial" charset="0"/>
              </a:rPr>
              <a:t>Privateigentum</a:t>
            </a:r>
          </a:p>
          <a:p>
            <a:pPr eaLnBrk="1" hangingPunct="1">
              <a:lnSpc>
                <a:spcPts val="3300"/>
              </a:lnSpc>
              <a:buFontTx/>
              <a:buNone/>
            </a:pPr>
            <a:endParaRPr lang="de-DE" sz="2900" b="1" dirty="0" smtClean="0">
              <a:latin typeface="Arial" charset="0"/>
              <a:cs typeface="Arial" charset="0"/>
            </a:endParaRPr>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601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6018">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6018">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6018">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86018">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018" grpId="0" build="p"/>
    </p:bldLst>
  </p:timing>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7041" name="Rectangle 2"/>
          <p:cNvSpPr>
            <a:spLocks noGrp="1" noChangeArrowheads="1"/>
          </p:cNvSpPr>
          <p:nvPr>
            <p:ph type="ctrTitle" idx="4294967295"/>
          </p:nvPr>
        </p:nvSpPr>
        <p:spPr>
          <a:xfrm>
            <a:off x="123190" y="0"/>
            <a:ext cx="9020810" cy="1276350"/>
          </a:xfrm>
        </p:spPr>
        <p:txBody>
          <a:bodyPr/>
          <a:lstStyle/>
          <a:p>
            <a:pPr algn="l" eaLnBrk="1" hangingPunct="1">
              <a:lnSpc>
                <a:spcPts val="4000"/>
              </a:lnSpc>
            </a:pPr>
            <a:r>
              <a:rPr lang="de-DE" sz="3900" b="1" dirty="0" smtClean="0">
                <a:solidFill>
                  <a:srgbClr val="FF0066"/>
                </a:solidFill>
                <a:latin typeface="Arial" charset="0"/>
                <a:cs typeface="Arial" charset="0"/>
              </a:rPr>
              <a:t>Der „Doppelcharakter der Ware“ und der warenproduzierenden Arbeit</a:t>
            </a:r>
          </a:p>
        </p:txBody>
      </p:sp>
      <p:sp>
        <p:nvSpPr>
          <p:cNvPr id="87042" name="Rectangle 3"/>
          <p:cNvSpPr>
            <a:spLocks noGrp="1" noChangeArrowheads="1"/>
          </p:cNvSpPr>
          <p:nvPr>
            <p:ph type="body" idx="4294967295"/>
          </p:nvPr>
        </p:nvSpPr>
        <p:spPr>
          <a:xfrm>
            <a:off x="123190" y="1276351"/>
            <a:ext cx="8856980" cy="5022850"/>
          </a:xfrm>
        </p:spPr>
        <p:txBody>
          <a:bodyPr/>
          <a:lstStyle/>
          <a:p>
            <a:pPr eaLnBrk="1" hangingPunct="1">
              <a:lnSpc>
                <a:spcPts val="3300"/>
              </a:lnSpc>
              <a:spcAft>
                <a:spcPts val="1200"/>
              </a:spcAft>
            </a:pPr>
            <a:r>
              <a:rPr lang="de-DE" sz="2900" b="1" dirty="0" smtClean="0">
                <a:solidFill>
                  <a:srgbClr val="000000"/>
                </a:solidFill>
                <a:latin typeface="Arial" charset="0"/>
                <a:cs typeface="Arial" charset="0"/>
              </a:rPr>
              <a:t>Einerseits Gebrauchswert: Nützlichkeit, kann irgendein menschliches Bedürfnis befriedigen</a:t>
            </a:r>
          </a:p>
          <a:p>
            <a:pPr eaLnBrk="1" hangingPunct="1">
              <a:lnSpc>
                <a:spcPts val="3300"/>
              </a:lnSpc>
              <a:spcAft>
                <a:spcPts val="1200"/>
              </a:spcAft>
            </a:pPr>
            <a:r>
              <a:rPr lang="de-DE" sz="2900" b="1" dirty="0" smtClean="0">
                <a:solidFill>
                  <a:srgbClr val="000000"/>
                </a:solidFill>
                <a:latin typeface="Arial" charset="0"/>
                <a:cs typeface="Arial" charset="0"/>
              </a:rPr>
              <a:t>Andererseits Tauschwert</a:t>
            </a:r>
            <a:r>
              <a:rPr lang="de-DE" sz="2900" b="1" dirty="0">
                <a:solidFill>
                  <a:srgbClr val="000000"/>
                </a:solidFill>
                <a:latin typeface="Arial" charset="0"/>
                <a:cs typeface="Arial" charset="0"/>
              </a:rPr>
              <a:t>: </a:t>
            </a:r>
            <a:r>
              <a:rPr lang="de-DE" sz="2900" b="1" dirty="0" smtClean="0">
                <a:solidFill>
                  <a:srgbClr val="000000"/>
                </a:solidFill>
                <a:latin typeface="Arial" charset="0"/>
                <a:cs typeface="Arial" charset="0"/>
              </a:rPr>
              <a:t>austauschbar gegen eine bestimmte Menge anderer Waren bzw.  einen bestimmten Geldbetrag</a:t>
            </a:r>
            <a:endParaRPr lang="de-DE" sz="2900" b="1" dirty="0">
              <a:solidFill>
                <a:srgbClr val="000000"/>
              </a:solidFill>
              <a:latin typeface="Arial" charset="0"/>
              <a:cs typeface="Arial" charset="0"/>
            </a:endParaRPr>
          </a:p>
          <a:p>
            <a:pPr eaLnBrk="1" hangingPunct="1">
              <a:lnSpc>
                <a:spcPts val="3300"/>
              </a:lnSpc>
              <a:spcAft>
                <a:spcPts val="1200"/>
              </a:spcAft>
            </a:pPr>
            <a:r>
              <a:rPr lang="de-DE" sz="2900" b="1" dirty="0" smtClean="0">
                <a:solidFill>
                  <a:srgbClr val="000000"/>
                </a:solidFill>
                <a:latin typeface="Arial" charset="0"/>
                <a:cs typeface="Arial" charset="0"/>
              </a:rPr>
              <a:t>Tauschwert in Geld = Preis</a:t>
            </a:r>
          </a:p>
          <a:p>
            <a:pPr eaLnBrk="1" hangingPunct="1">
              <a:lnSpc>
                <a:spcPts val="3300"/>
              </a:lnSpc>
              <a:spcAft>
                <a:spcPts val="1200"/>
              </a:spcAft>
            </a:pPr>
            <a:r>
              <a:rPr lang="de-DE" sz="2900" b="1" dirty="0" smtClean="0">
                <a:solidFill>
                  <a:srgbClr val="000000"/>
                </a:solidFill>
                <a:latin typeface="Arial" charset="0"/>
                <a:cs typeface="Arial" charset="0"/>
              </a:rPr>
              <a:t>Gebrauchswert bestimmt nicht Höhe des Werts</a:t>
            </a:r>
          </a:p>
          <a:p>
            <a:pPr eaLnBrk="1" hangingPunct="1">
              <a:lnSpc>
                <a:spcPts val="3300"/>
              </a:lnSpc>
              <a:spcAft>
                <a:spcPts val="1200"/>
              </a:spcAft>
            </a:pPr>
            <a:r>
              <a:rPr lang="de-DE" sz="2900" b="1" dirty="0" smtClean="0">
                <a:solidFill>
                  <a:srgbClr val="000000"/>
                </a:solidFill>
                <a:latin typeface="Arial" charset="0"/>
                <a:cs typeface="Arial" charset="0"/>
              </a:rPr>
              <a:t>Arbeit ist einerseits konkrete Tätigkeit, produziert bestimmten Gebrauchswert</a:t>
            </a:r>
          </a:p>
          <a:p>
            <a:pPr eaLnBrk="1" hangingPunct="1">
              <a:lnSpc>
                <a:spcPts val="3300"/>
              </a:lnSpc>
              <a:spcAft>
                <a:spcPts val="1200"/>
              </a:spcAft>
            </a:pPr>
            <a:r>
              <a:rPr lang="de-DE" sz="2900" b="1" dirty="0" smtClean="0">
                <a:solidFill>
                  <a:srgbClr val="000000"/>
                </a:solidFill>
                <a:latin typeface="Arial" charset="0"/>
                <a:cs typeface="Arial" charset="0"/>
              </a:rPr>
              <a:t>Arbeit ist andererseits abstrakte, auf den Tauschwert/Geld gerichtete, Erwerbsarbeit</a:t>
            </a:r>
            <a:endParaRPr lang="de-DE" sz="2900" b="1" dirty="0" smtClean="0">
              <a:latin typeface="Arial" charset="0"/>
              <a:cs typeface="Arial" charset="0"/>
            </a:endParaRPr>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704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704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704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7042">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87042">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87042">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7042" grpId="0" build="p"/>
    </p:bldLst>
  </p:timing>
</p:sld>
</file>

<file path=ppt/theme/theme1.xml><?xml version="1.0" encoding="utf-8"?>
<a:theme xmlns:a="http://schemas.openxmlformats.org/drawingml/2006/main" name="Presentation">
  <a:themeElements>
    <a:clrScheme name="Presentation 1">
      <a:dk1>
        <a:srgbClr val="000000"/>
      </a:dk1>
      <a:lt1>
        <a:srgbClr val="FFFFFF"/>
      </a:lt1>
      <a:dk2>
        <a:srgbClr val="000000"/>
      </a:dk2>
      <a:lt2>
        <a:srgbClr val="808080"/>
      </a:lt2>
      <a:accent1>
        <a:srgbClr val="BBE0E3"/>
      </a:accent1>
      <a:accent2>
        <a:srgbClr val="333399"/>
      </a:accent2>
      <a:accent3>
        <a:srgbClr val="535379"/>
      </a:accent3>
      <a:accent4>
        <a:srgbClr val="737359"/>
      </a:accent4>
      <a:accent5>
        <a:srgbClr val="939339"/>
      </a:accent5>
      <a:accent6>
        <a:srgbClr val="B3B319"/>
      </a:accent6>
      <a:hlink>
        <a:srgbClr val="009999"/>
      </a:hlink>
      <a:folHlink>
        <a:srgbClr val="99CC00"/>
      </a:folHlink>
    </a:clrScheme>
    <a:fontScheme name="Presentation">
      <a:majorFont>
        <a:latin typeface="Arial"/>
        <a:ea typeface="Arial"/>
        <a:cs typeface="Arial"/>
      </a:majorFont>
      <a:minorFont>
        <a:latin typeface="Arial"/>
        <a:ea typeface="Arial"/>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Presentation 2">
        <a:dk1>
          <a:srgbClr val="000000"/>
        </a:dk1>
        <a:lt1>
          <a:srgbClr val="FFFFFF"/>
        </a:lt1>
        <a:dk2>
          <a:srgbClr val="000000"/>
        </a:dk2>
        <a:lt2>
          <a:srgbClr val="808080"/>
        </a:lt2>
        <a:accent1>
          <a:srgbClr val="BBE0E3"/>
        </a:accent1>
        <a:accent2>
          <a:srgbClr val="333399"/>
        </a:accent2>
        <a:accent3>
          <a:srgbClr val="AAAAAA"/>
        </a:accent3>
        <a:accent4>
          <a:srgbClr val="DADADA"/>
        </a:accent4>
        <a:accent5>
          <a:srgbClr val="DAEDEF"/>
        </a:accent5>
        <a:accent6>
          <a:srgbClr val="2D2D8A"/>
        </a:accent6>
        <a:hlink>
          <a:srgbClr val="009999"/>
        </a:hlink>
        <a:folHlink>
          <a:srgbClr val="99CC00"/>
        </a:folHlink>
      </a:clrScheme>
      <a:clrMap bg1="dk2" tx1="lt1" bg2="dk1" tx2="lt2" accent1="accent1" accent2="accent2" accent3="accent3" accent4="accent4" accent5="accent5" accent6="accent6" hlink="hlink" folHlink="folHlink"/>
    </a:extraClrScheme>
    <a:extraClrScheme>
      <a:clrScheme name="Presentation 3">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Presentation 4">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Presentation 5">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Presentation 6">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Presentation 7">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Presentation 8">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Presentation 9">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Presentation 10">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Presentation 11">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Presentation 12">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Presentation 13">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Presentation 14">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Presentation 15">
        <a:dk1>
          <a:srgbClr val="000000"/>
        </a:dk1>
        <a:lt1>
          <a:srgbClr val="FFFFFF"/>
        </a:lt1>
        <a:dk2>
          <a:srgbClr val="000000"/>
        </a:dk2>
        <a:lt2>
          <a:srgbClr val="808080"/>
        </a:lt2>
        <a:accent1>
          <a:srgbClr val="BBE0E3"/>
        </a:accent1>
        <a:accent2>
          <a:srgbClr val="333399"/>
        </a:accent2>
        <a:accent3>
          <a:srgbClr val="AAAAAA"/>
        </a:accent3>
        <a:accent4>
          <a:srgbClr val="DADADA"/>
        </a:accent4>
        <a:accent5>
          <a:srgbClr val="DAEDEF"/>
        </a:accent5>
        <a:accent6>
          <a:srgbClr val="2D2D8A"/>
        </a:accent6>
        <a:hlink>
          <a:srgbClr val="009999"/>
        </a:hlink>
        <a:folHlink>
          <a:srgbClr val="99CC00"/>
        </a:folHlink>
      </a:clrScheme>
      <a:clrMap bg1="dk2" tx1="lt1" bg2="dk1" tx2="lt2" accent1="accent1" accent2="accent2" accent3="accent3" accent4="accent4" accent5="accent5" accent6="accent6" hlink="hlink" folHlink="folHlink"/>
    </a:extraClrScheme>
    <a:extraClrScheme>
      <a:clrScheme name="Presentation 16">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Presentation 17">
        <a:dk1>
          <a:srgbClr val="000000"/>
        </a:dk1>
        <a:lt1>
          <a:srgbClr val="FFFFFF"/>
        </a:lt1>
        <a:dk2>
          <a:srgbClr val="000000"/>
        </a:dk2>
        <a:lt2>
          <a:srgbClr val="808080"/>
        </a:lt2>
        <a:accent1>
          <a:srgbClr val="BBE0E3"/>
        </a:accent1>
        <a:accent2>
          <a:srgbClr val="333399"/>
        </a:accent2>
        <a:accent3>
          <a:srgbClr val="AAAAAA"/>
        </a:accent3>
        <a:accent4>
          <a:srgbClr val="DADADA"/>
        </a:accent4>
        <a:accent5>
          <a:srgbClr val="DAEDEF"/>
        </a:accent5>
        <a:accent6>
          <a:srgbClr val="2D2D8A"/>
        </a:accent6>
        <a:hlink>
          <a:srgbClr val="009999"/>
        </a:hlink>
        <a:folHlink>
          <a:srgbClr val="99CC00"/>
        </a:folHlink>
      </a:clrScheme>
      <a:clrMap bg1="dk2" tx1="lt1" bg2="dk1" tx2="lt2" accent1="accent1" accent2="accent2" accent3="accent3" accent4="accent4" accent5="accent5" accent6="accent6" hlink="hlink" folHlink="folHlink"/>
    </a:extraClrScheme>
    <a:extraClrScheme>
      <a:clrScheme name="Presentation 18">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Presentation">
  <a:themeElements>
    <a:clrScheme name="Presentation 1">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Presentation">
      <a:majorFont>
        <a:latin typeface="Calibri"/>
        <a:ea typeface="Calibri"/>
        <a:cs typeface="Calibri"/>
      </a:majorFont>
      <a:minorFont>
        <a:latin typeface="Calibri"/>
        <a:ea typeface="Calibri"/>
        <a:cs typeface="Calibri"/>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Presentation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
      <a:clrScheme name="Presentation 2">
        <a:dk1>
          <a:srgbClr val="1F497D"/>
        </a:dk1>
        <a:lt1>
          <a:srgbClr val="FFFFFF"/>
        </a:lt1>
        <a:dk2>
          <a:srgbClr val="000000"/>
        </a:dk2>
        <a:lt2>
          <a:srgbClr val="EEECE1"/>
        </a:lt2>
        <a:accent1>
          <a:srgbClr val="4F81BD"/>
        </a:accent1>
        <a:accent2>
          <a:srgbClr val="C0504D"/>
        </a:accent2>
        <a:accent3>
          <a:srgbClr val="AAAAAA"/>
        </a:accent3>
        <a:accent4>
          <a:srgbClr val="DADADA"/>
        </a:accent4>
        <a:accent5>
          <a:srgbClr val="B2C1DB"/>
        </a:accent5>
        <a:accent6>
          <a:srgbClr val="AE4845"/>
        </a:accent6>
        <a:hlink>
          <a:srgbClr val="0000FF"/>
        </a:hlink>
        <a:folHlink>
          <a:srgbClr val="800080"/>
        </a:folHlink>
      </a:clrScheme>
      <a:clrMap bg1="dk2" tx1="lt1" bg2="dk1" tx2="lt2" accent1="accent1" accent2="accent2" accent3="accent3" accent4="accent4" accent5="accent5" accent6="accent6" hlink="hlink" folHlink="folHlink"/>
    </a:extraClrScheme>
    <a:extraClrScheme>
      <a:clrScheme name="Presentation 3">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
      <a:clrScheme name="Presentation 4">
        <a:dk1>
          <a:srgbClr val="1F497D"/>
        </a:dk1>
        <a:lt1>
          <a:srgbClr val="FFFFFF"/>
        </a:lt1>
        <a:dk2>
          <a:srgbClr val="000000"/>
        </a:dk2>
        <a:lt2>
          <a:srgbClr val="EEECE1"/>
        </a:lt2>
        <a:accent1>
          <a:srgbClr val="4F81BD"/>
        </a:accent1>
        <a:accent2>
          <a:srgbClr val="C0504D"/>
        </a:accent2>
        <a:accent3>
          <a:srgbClr val="AAAAAA"/>
        </a:accent3>
        <a:accent4>
          <a:srgbClr val="DADADA"/>
        </a:accent4>
        <a:accent5>
          <a:srgbClr val="B2C1DB"/>
        </a:accent5>
        <a:accent6>
          <a:srgbClr val="AE4845"/>
        </a:accent6>
        <a:hlink>
          <a:srgbClr val="0000FF"/>
        </a:hlink>
        <a:folHlink>
          <a:srgbClr val="800080"/>
        </a:folHlink>
      </a:clrScheme>
      <a:clrMap bg1="dk2" tx1="lt1" bg2="dk1" tx2="lt2" accent1="accent1" accent2="accent2" accent3="accent3" accent4="accent4" accent5="accent5" accent6="accent6" hlink="hlink" folHlink="folHlink"/>
    </a:extraClrScheme>
    <a:extraClrScheme>
      <a:clrScheme name="Presentation 5">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
      <a:clrScheme name="Presentation 6">
        <a:dk1>
          <a:srgbClr val="1F497D"/>
        </a:dk1>
        <a:lt1>
          <a:srgbClr val="FFFFFF"/>
        </a:lt1>
        <a:dk2>
          <a:srgbClr val="000000"/>
        </a:dk2>
        <a:lt2>
          <a:srgbClr val="EEECE1"/>
        </a:lt2>
        <a:accent1>
          <a:srgbClr val="4F81BD"/>
        </a:accent1>
        <a:accent2>
          <a:srgbClr val="C0504D"/>
        </a:accent2>
        <a:accent3>
          <a:srgbClr val="AAAAAA"/>
        </a:accent3>
        <a:accent4>
          <a:srgbClr val="DADADA"/>
        </a:accent4>
        <a:accent5>
          <a:srgbClr val="B2C1DB"/>
        </a:accent5>
        <a:accent6>
          <a:srgbClr val="AE4845"/>
        </a:accent6>
        <a:hlink>
          <a:srgbClr val="0000FF"/>
        </a:hlink>
        <a:folHlink>
          <a:srgbClr val="800080"/>
        </a:folHlink>
      </a:clrScheme>
      <a:clrMap bg1="dk2" tx1="lt1" bg2="dk1" tx2="lt2" accent1="accent1" accent2="accent2" accent3="accent3" accent4="accent4" accent5="accent5" accent6="accent6" hlink="hlink" folHlink="folHlink"/>
    </a:extraClrScheme>
    <a:extraClrScheme>
      <a:clrScheme name="Presentation 7">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
      <a:clrScheme name="Presentation 8">
        <a:dk1>
          <a:srgbClr val="1F497D"/>
        </a:dk1>
        <a:lt1>
          <a:srgbClr val="FFFFFF"/>
        </a:lt1>
        <a:dk2>
          <a:srgbClr val="000000"/>
        </a:dk2>
        <a:lt2>
          <a:srgbClr val="EEECE1"/>
        </a:lt2>
        <a:accent1>
          <a:srgbClr val="4F81BD"/>
        </a:accent1>
        <a:accent2>
          <a:srgbClr val="C0504D"/>
        </a:accent2>
        <a:accent3>
          <a:srgbClr val="AAAAAA"/>
        </a:accent3>
        <a:accent4>
          <a:srgbClr val="DADADA"/>
        </a:accent4>
        <a:accent5>
          <a:srgbClr val="B2C1DB"/>
        </a:accent5>
        <a:accent6>
          <a:srgbClr val="AE4845"/>
        </a:accent6>
        <a:hlink>
          <a:srgbClr val="0000FF"/>
        </a:hlink>
        <a:folHlink>
          <a:srgbClr val="80008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Presentation">
  <a:themeElements>
    <a:clrScheme name="Presentation 1">
      <a:dk1>
        <a:srgbClr val="000000"/>
      </a:dk1>
      <a:lt1>
        <a:srgbClr val="FFFFFF"/>
      </a:lt1>
      <a:dk2>
        <a:srgbClr val="000000"/>
      </a:dk2>
      <a:lt2>
        <a:srgbClr val="808080"/>
      </a:lt2>
      <a:accent1>
        <a:srgbClr val="BBE0E3"/>
      </a:accent1>
      <a:accent2>
        <a:srgbClr val="333399"/>
      </a:accent2>
      <a:accent3>
        <a:srgbClr val="535379"/>
      </a:accent3>
      <a:accent4>
        <a:srgbClr val="737359"/>
      </a:accent4>
      <a:accent5>
        <a:srgbClr val="939339"/>
      </a:accent5>
      <a:accent6>
        <a:srgbClr val="B3B319"/>
      </a:accent6>
      <a:hlink>
        <a:srgbClr val="009999"/>
      </a:hlink>
      <a:folHlink>
        <a:srgbClr val="99CC00"/>
      </a:folHlink>
    </a:clrScheme>
    <a:fontScheme name="Presentation">
      <a:majorFont>
        <a:latin typeface="Arial"/>
        <a:ea typeface="Arial"/>
        <a:cs typeface="Arial"/>
      </a:majorFont>
      <a:minorFont>
        <a:latin typeface="Arial"/>
        <a:ea typeface="Arial"/>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Presentation 2">
        <a:dk1>
          <a:srgbClr val="000000"/>
        </a:dk1>
        <a:lt1>
          <a:srgbClr val="FFFFFF"/>
        </a:lt1>
        <a:dk2>
          <a:srgbClr val="000000"/>
        </a:dk2>
        <a:lt2>
          <a:srgbClr val="808080"/>
        </a:lt2>
        <a:accent1>
          <a:srgbClr val="BBE0E3"/>
        </a:accent1>
        <a:accent2>
          <a:srgbClr val="333399"/>
        </a:accent2>
        <a:accent3>
          <a:srgbClr val="AAAAAA"/>
        </a:accent3>
        <a:accent4>
          <a:srgbClr val="DADADA"/>
        </a:accent4>
        <a:accent5>
          <a:srgbClr val="DAEDEF"/>
        </a:accent5>
        <a:accent6>
          <a:srgbClr val="2D2D8A"/>
        </a:accent6>
        <a:hlink>
          <a:srgbClr val="009999"/>
        </a:hlink>
        <a:folHlink>
          <a:srgbClr val="99CC00"/>
        </a:folHlink>
      </a:clrScheme>
      <a:clrMap bg1="dk2" tx1="lt1" bg2="dk1" tx2="lt2" accent1="accent1" accent2="accent2" accent3="accent3" accent4="accent4" accent5="accent5" accent6="accent6" hlink="hlink" folHlink="folHlink"/>
    </a:extraClrScheme>
    <a:extraClrScheme>
      <a:clrScheme name="Presentation 3">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Presentation 4">
        <a:dk1>
          <a:srgbClr val="000000"/>
        </a:dk1>
        <a:lt1>
          <a:srgbClr val="FFFFFF"/>
        </a:lt1>
        <a:dk2>
          <a:srgbClr val="000000"/>
        </a:dk2>
        <a:lt2>
          <a:srgbClr val="808080"/>
        </a:lt2>
        <a:accent1>
          <a:srgbClr val="BBE0E3"/>
        </a:accent1>
        <a:accent2>
          <a:srgbClr val="333399"/>
        </a:accent2>
        <a:accent3>
          <a:srgbClr val="AAAAAA"/>
        </a:accent3>
        <a:accent4>
          <a:srgbClr val="DADADA"/>
        </a:accent4>
        <a:accent5>
          <a:srgbClr val="DAEDEF"/>
        </a:accent5>
        <a:accent6>
          <a:srgbClr val="2D2D8A"/>
        </a:accent6>
        <a:hlink>
          <a:srgbClr val="009999"/>
        </a:hlink>
        <a:folHlink>
          <a:srgbClr val="99CC00"/>
        </a:folHlink>
      </a:clrScheme>
      <a:clrMap bg1="dk2" tx1="lt1" bg2="dk1" tx2="lt2" accent1="accent1" accent2="accent2" accent3="accent3" accent4="accent4" accent5="accent5" accent6="accent6" hlink="hlink" folHlink="folHlink"/>
    </a:extraClrScheme>
    <a:extraClrScheme>
      <a:clrScheme name="Presentation 5">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Presentation 6">
        <a:dk1>
          <a:srgbClr val="000000"/>
        </a:dk1>
        <a:lt1>
          <a:srgbClr val="FFFFFF"/>
        </a:lt1>
        <a:dk2>
          <a:srgbClr val="000000"/>
        </a:dk2>
        <a:lt2>
          <a:srgbClr val="808080"/>
        </a:lt2>
        <a:accent1>
          <a:srgbClr val="BBE0E3"/>
        </a:accent1>
        <a:accent2>
          <a:srgbClr val="333399"/>
        </a:accent2>
        <a:accent3>
          <a:srgbClr val="AAAAAA"/>
        </a:accent3>
        <a:accent4>
          <a:srgbClr val="DADADA"/>
        </a:accent4>
        <a:accent5>
          <a:srgbClr val="DAEDEF"/>
        </a:accent5>
        <a:accent6>
          <a:srgbClr val="2D2D8A"/>
        </a:accent6>
        <a:hlink>
          <a:srgbClr val="009999"/>
        </a:hlink>
        <a:folHlink>
          <a:srgbClr val="99CC00"/>
        </a:folHlink>
      </a:clrScheme>
      <a:clrMap bg1="dk2" tx1="lt1" bg2="dk1" tx2="lt2" accent1="accent1" accent2="accent2" accent3="accent3" accent4="accent4" accent5="accent5" accent6="accent6" hlink="hlink" folHlink="folHlink"/>
    </a:extraClrScheme>
    <a:extraClrScheme>
      <a:clrScheme name="Presentation 7">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Presentation 8">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Presentation 9">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Presentation 10">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Presentation 11">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Presentation 12">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Presentation 13">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Presentation 14">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Presentation 15">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Presentation 16">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Presentation 17">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Presentation 18">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Presentation">
  <a:themeElements>
    <a:clrScheme name="Presentation 1">
      <a:dk1>
        <a:srgbClr val="000000"/>
      </a:dk1>
      <a:lt1>
        <a:srgbClr val="FFFFFF"/>
      </a:lt1>
      <a:dk2>
        <a:srgbClr val="000000"/>
      </a:dk2>
      <a:lt2>
        <a:srgbClr val="808080"/>
      </a:lt2>
      <a:accent1>
        <a:srgbClr val="BBE0E3"/>
      </a:accent1>
      <a:accent2>
        <a:srgbClr val="333399"/>
      </a:accent2>
      <a:accent3>
        <a:srgbClr val="535379"/>
      </a:accent3>
      <a:accent4>
        <a:srgbClr val="737359"/>
      </a:accent4>
      <a:accent5>
        <a:srgbClr val="939339"/>
      </a:accent5>
      <a:accent6>
        <a:srgbClr val="B3B319"/>
      </a:accent6>
      <a:hlink>
        <a:srgbClr val="009999"/>
      </a:hlink>
      <a:folHlink>
        <a:srgbClr val="99CC00"/>
      </a:folHlink>
    </a:clrScheme>
    <a:fontScheme name="Presentation">
      <a:majorFont>
        <a:latin typeface="Arial"/>
        <a:ea typeface="Arial"/>
        <a:cs typeface="Arial"/>
      </a:majorFont>
      <a:minorFont>
        <a:latin typeface="Arial"/>
        <a:ea typeface="Arial"/>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Presentation 2">
        <a:dk1>
          <a:srgbClr val="000000"/>
        </a:dk1>
        <a:lt1>
          <a:srgbClr val="FFFFFF"/>
        </a:lt1>
        <a:dk2>
          <a:srgbClr val="000000"/>
        </a:dk2>
        <a:lt2>
          <a:srgbClr val="808080"/>
        </a:lt2>
        <a:accent1>
          <a:srgbClr val="BBE0E3"/>
        </a:accent1>
        <a:accent2>
          <a:srgbClr val="333399"/>
        </a:accent2>
        <a:accent3>
          <a:srgbClr val="AAAAAA"/>
        </a:accent3>
        <a:accent4>
          <a:srgbClr val="DADADA"/>
        </a:accent4>
        <a:accent5>
          <a:srgbClr val="DAEDEF"/>
        </a:accent5>
        <a:accent6>
          <a:srgbClr val="2D2D8A"/>
        </a:accent6>
        <a:hlink>
          <a:srgbClr val="009999"/>
        </a:hlink>
        <a:folHlink>
          <a:srgbClr val="99CC00"/>
        </a:folHlink>
      </a:clrScheme>
      <a:clrMap bg1="dk2" tx1="lt1" bg2="dk1" tx2="lt2" accent1="accent1" accent2="accent2" accent3="accent3" accent4="accent4" accent5="accent5" accent6="accent6" hlink="hlink" folHlink="folHlink"/>
    </a:extraClrScheme>
    <a:extraClrScheme>
      <a:clrScheme name="Presentation 3">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Presentation 4">
        <a:dk1>
          <a:srgbClr val="000000"/>
        </a:dk1>
        <a:lt1>
          <a:srgbClr val="FFFFFF"/>
        </a:lt1>
        <a:dk2>
          <a:srgbClr val="000000"/>
        </a:dk2>
        <a:lt2>
          <a:srgbClr val="808080"/>
        </a:lt2>
        <a:accent1>
          <a:srgbClr val="BBE0E3"/>
        </a:accent1>
        <a:accent2>
          <a:srgbClr val="333399"/>
        </a:accent2>
        <a:accent3>
          <a:srgbClr val="AAAAAA"/>
        </a:accent3>
        <a:accent4>
          <a:srgbClr val="DADADA"/>
        </a:accent4>
        <a:accent5>
          <a:srgbClr val="DAEDEF"/>
        </a:accent5>
        <a:accent6>
          <a:srgbClr val="2D2D8A"/>
        </a:accent6>
        <a:hlink>
          <a:srgbClr val="009999"/>
        </a:hlink>
        <a:folHlink>
          <a:srgbClr val="99CC00"/>
        </a:folHlink>
      </a:clrScheme>
      <a:clrMap bg1="dk2" tx1="lt1" bg2="dk1" tx2="lt2" accent1="accent1" accent2="accent2" accent3="accent3" accent4="accent4" accent5="accent5" accent6="accent6" hlink="hlink" folHlink="folHlink"/>
    </a:extraClrScheme>
    <a:extraClrScheme>
      <a:clrScheme name="Presentation 5">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Presentation 6">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Presentation 7">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Presentation 8">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Presentation 9">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Presentation 10">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Presentation 11">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Presentation 12">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Presentation 13">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Presentation 14">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Presentation 15">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Presentation 16">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Presentation 17">
        <a:dk1>
          <a:srgbClr val="000000"/>
        </a:dk1>
        <a:lt1>
          <a:srgbClr val="FFFFFF"/>
        </a:lt1>
        <a:dk2>
          <a:srgbClr val="000000"/>
        </a:dk2>
        <a:lt2>
          <a:srgbClr val="808080"/>
        </a:lt2>
        <a:accent1>
          <a:srgbClr val="BBE0E3"/>
        </a:accent1>
        <a:accent2>
          <a:srgbClr val="333399"/>
        </a:accent2>
        <a:accent3>
          <a:srgbClr val="AAAAAA"/>
        </a:accent3>
        <a:accent4>
          <a:srgbClr val="DADADA"/>
        </a:accent4>
        <a:accent5>
          <a:srgbClr val="DAEDEF"/>
        </a:accent5>
        <a:accent6>
          <a:srgbClr val="2D2D8A"/>
        </a:accent6>
        <a:hlink>
          <a:srgbClr val="009999"/>
        </a:hlink>
        <a:folHlink>
          <a:srgbClr val="99CC00"/>
        </a:folHlink>
      </a:clrScheme>
      <a:clrMap bg1="dk2" tx1="lt1" bg2="dk1" tx2="lt2" accent1="accent1" accent2="accent2" accent3="accent3" accent4="accent4" accent5="accent5" accent6="accent6" hlink="hlink" folHlink="folHlink"/>
    </a:extraClrScheme>
    <a:extraClrScheme>
      <a:clrScheme name="Presentation 18">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Presentation">
  <a:themeElements>
    <a:clrScheme name="Presentation 1">
      <a:dk1>
        <a:srgbClr val="000000"/>
      </a:dk1>
      <a:lt1>
        <a:srgbClr val="FFFFFF"/>
      </a:lt1>
      <a:dk2>
        <a:srgbClr val="000000"/>
      </a:dk2>
      <a:lt2>
        <a:srgbClr val="808080"/>
      </a:lt2>
      <a:accent1>
        <a:srgbClr val="BBE0E3"/>
      </a:accent1>
      <a:accent2>
        <a:srgbClr val="333399"/>
      </a:accent2>
      <a:accent3>
        <a:srgbClr val="535379"/>
      </a:accent3>
      <a:accent4>
        <a:srgbClr val="737359"/>
      </a:accent4>
      <a:accent5>
        <a:srgbClr val="939339"/>
      </a:accent5>
      <a:accent6>
        <a:srgbClr val="B3B319"/>
      </a:accent6>
      <a:hlink>
        <a:srgbClr val="009999"/>
      </a:hlink>
      <a:folHlink>
        <a:srgbClr val="99CC00"/>
      </a:folHlink>
    </a:clrScheme>
    <a:fontScheme name="Presentation">
      <a:majorFont>
        <a:latin typeface="Arial"/>
        <a:ea typeface="Arial"/>
        <a:cs typeface="Arial"/>
      </a:majorFont>
      <a:minorFont>
        <a:latin typeface="Arial"/>
        <a:ea typeface="Arial"/>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Presentation 2">
        <a:dk1>
          <a:srgbClr val="000000"/>
        </a:dk1>
        <a:lt1>
          <a:srgbClr val="FFFFFF"/>
        </a:lt1>
        <a:dk2>
          <a:srgbClr val="000000"/>
        </a:dk2>
        <a:lt2>
          <a:srgbClr val="808080"/>
        </a:lt2>
        <a:accent1>
          <a:srgbClr val="BBE0E3"/>
        </a:accent1>
        <a:accent2>
          <a:srgbClr val="333399"/>
        </a:accent2>
        <a:accent3>
          <a:srgbClr val="AAAAAA"/>
        </a:accent3>
        <a:accent4>
          <a:srgbClr val="DADADA"/>
        </a:accent4>
        <a:accent5>
          <a:srgbClr val="DAEDEF"/>
        </a:accent5>
        <a:accent6>
          <a:srgbClr val="2D2D8A"/>
        </a:accent6>
        <a:hlink>
          <a:srgbClr val="009999"/>
        </a:hlink>
        <a:folHlink>
          <a:srgbClr val="99CC00"/>
        </a:folHlink>
      </a:clrScheme>
      <a:clrMap bg1="dk2" tx1="lt1" bg2="dk1" tx2="lt2" accent1="accent1" accent2="accent2" accent3="accent3" accent4="accent4" accent5="accent5" accent6="accent6" hlink="hlink" folHlink="folHlink"/>
    </a:extraClrScheme>
    <a:extraClrScheme>
      <a:clrScheme name="Presentation 3">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Presentation 4">
        <a:dk1>
          <a:srgbClr val="000000"/>
        </a:dk1>
        <a:lt1>
          <a:srgbClr val="FFFFFF"/>
        </a:lt1>
        <a:dk2>
          <a:srgbClr val="000000"/>
        </a:dk2>
        <a:lt2>
          <a:srgbClr val="808080"/>
        </a:lt2>
        <a:accent1>
          <a:srgbClr val="BBE0E3"/>
        </a:accent1>
        <a:accent2>
          <a:srgbClr val="333399"/>
        </a:accent2>
        <a:accent3>
          <a:srgbClr val="AAAAAA"/>
        </a:accent3>
        <a:accent4>
          <a:srgbClr val="DADADA"/>
        </a:accent4>
        <a:accent5>
          <a:srgbClr val="DAEDEF"/>
        </a:accent5>
        <a:accent6>
          <a:srgbClr val="2D2D8A"/>
        </a:accent6>
        <a:hlink>
          <a:srgbClr val="009999"/>
        </a:hlink>
        <a:folHlink>
          <a:srgbClr val="99CC00"/>
        </a:folHlink>
      </a:clrScheme>
      <a:clrMap bg1="dk2" tx1="lt1" bg2="dk1" tx2="lt2" accent1="accent1" accent2="accent2" accent3="accent3" accent4="accent4" accent5="accent5" accent6="accent6" hlink="hlink" folHlink="folHlink"/>
    </a:extraClrScheme>
    <a:extraClrScheme>
      <a:clrScheme name="Presentation 5">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Presentation 6">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Presentation 7">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Presentation 8">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Presentation 9">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Presentation 10">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Presentation 11">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Presentation 12">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Presentation 13">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Presentation 14">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Presentation 15">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Presentation 16">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Presentation 17">
        <a:dk1>
          <a:srgbClr val="000000"/>
        </a:dk1>
        <a:lt1>
          <a:srgbClr val="FFFFFF"/>
        </a:lt1>
        <a:dk2>
          <a:srgbClr val="000000"/>
        </a:dk2>
        <a:lt2>
          <a:srgbClr val="808080"/>
        </a:lt2>
        <a:accent1>
          <a:srgbClr val="BBE0E3"/>
        </a:accent1>
        <a:accent2>
          <a:srgbClr val="333399"/>
        </a:accent2>
        <a:accent3>
          <a:srgbClr val="AAAAAA"/>
        </a:accent3>
        <a:accent4>
          <a:srgbClr val="DADADA"/>
        </a:accent4>
        <a:accent5>
          <a:srgbClr val="DAEDEF"/>
        </a:accent5>
        <a:accent6>
          <a:srgbClr val="2D2D8A"/>
        </a:accent6>
        <a:hlink>
          <a:srgbClr val="009999"/>
        </a:hlink>
        <a:folHlink>
          <a:srgbClr val="99CC00"/>
        </a:folHlink>
      </a:clrScheme>
      <a:clrMap bg1="dk2" tx1="lt1" bg2="dk1" tx2="lt2" accent1="accent1" accent2="accent2" accent3="accent3" accent4="accent4" accent5="accent5" accent6="accent6" hlink="hlink" folHlink="folHlink"/>
    </a:extraClrScheme>
    <a:extraClrScheme>
      <a:clrScheme name="Presentation 18">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Presentation">
  <a:themeElements>
    <a:clrScheme name="Presentation 1">
      <a:dk1>
        <a:srgbClr val="000000"/>
      </a:dk1>
      <a:lt1>
        <a:srgbClr val="FFFFFF"/>
      </a:lt1>
      <a:dk2>
        <a:srgbClr val="1F497D"/>
      </a:dk2>
      <a:lt2>
        <a:srgbClr val="EEECE1"/>
      </a:lt2>
      <a:accent1>
        <a:srgbClr val="4F81BD"/>
      </a:accent1>
      <a:accent2>
        <a:srgbClr val="C0504D"/>
      </a:accent2>
      <a:accent3>
        <a:srgbClr val="535379"/>
      </a:accent3>
      <a:accent4>
        <a:srgbClr val="737359"/>
      </a:accent4>
      <a:accent5>
        <a:srgbClr val="939339"/>
      </a:accent5>
      <a:accent6>
        <a:srgbClr val="B3B319"/>
      </a:accent6>
      <a:hlink>
        <a:srgbClr val="0000FF"/>
      </a:hlink>
      <a:folHlink>
        <a:srgbClr val="800080"/>
      </a:folHlink>
    </a:clrScheme>
    <a:fontScheme name="Presentation">
      <a:majorFont>
        <a:latin typeface="Arial"/>
        <a:ea typeface="Arial"/>
        <a:cs typeface="Arial"/>
      </a:majorFont>
      <a:minorFont>
        <a:latin typeface="Arial"/>
        <a:ea typeface="Arial"/>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Presentation 1">
        <a:dk1>
          <a:srgbClr val="000000"/>
        </a:dk1>
        <a:lt1>
          <a:srgbClr val="FFFFFF"/>
        </a:lt1>
        <a:dk2>
          <a:srgbClr val="1F497D"/>
        </a:dk2>
        <a:lt2>
          <a:srgbClr val="EEECE1"/>
        </a:lt2>
        <a:accent1>
          <a:srgbClr val="4F81BD"/>
        </a:accent1>
        <a:accent2>
          <a:srgbClr val="C0504D"/>
        </a:accent2>
        <a:accent3>
          <a:srgbClr val="535379"/>
        </a:accent3>
        <a:accent4>
          <a:srgbClr val="737359"/>
        </a:accent4>
        <a:accent5>
          <a:srgbClr val="939339"/>
        </a:accent5>
        <a:accent6>
          <a:srgbClr val="B3B319"/>
        </a:accent6>
        <a:hlink>
          <a:srgbClr val="0000FF"/>
        </a:hlink>
        <a:folHlink>
          <a:srgbClr val="800080"/>
        </a:folHlink>
      </a:clrScheme>
      <a:clrMap bg1="lt1" tx1="dk1" bg2="lt2" tx2="dk2" accent1="accent1" accent2="accent2" accent3="accent3" accent4="accent4" accent5="accent5" accent6="accent6" hlink="hlink" folHlink="folHlink"/>
    </a:extraClrScheme>
    <a:extraClrScheme>
      <a:clrScheme name="Presentation 2">
        <a:dk1>
          <a:srgbClr val="FFFFFF"/>
        </a:dk1>
        <a:lt1>
          <a:srgbClr val="000000"/>
        </a:lt1>
        <a:dk2>
          <a:srgbClr val="EEECE1"/>
        </a:dk2>
        <a:lt2>
          <a:srgbClr val="1F497D"/>
        </a:lt2>
        <a:accent1>
          <a:srgbClr val="4F81BD"/>
        </a:accent1>
        <a:accent2>
          <a:srgbClr val="C0504D"/>
        </a:accent2>
        <a:accent3>
          <a:srgbClr val="535379"/>
        </a:accent3>
        <a:accent4>
          <a:srgbClr val="737359"/>
        </a:accent4>
        <a:accent5>
          <a:srgbClr val="939339"/>
        </a:accent5>
        <a:accent6>
          <a:srgbClr val="B3B319"/>
        </a:accent6>
        <a:hlink>
          <a:srgbClr val="0000FF"/>
        </a:hlink>
        <a:folHlink>
          <a:srgbClr val="800080"/>
        </a:folHlink>
      </a:clrScheme>
      <a:clrMap bg1="lt1" tx1="dk1" bg2="lt2" tx2="dk2" accent1="accent1" accent2="accent2" accent3="accent3" accent4="accent4" accent5="accent5" accent6="accent6" hlink="hlink" folHlink="folHlink"/>
    </a:extraClrScheme>
    <a:extraClrScheme>
      <a:clrScheme name="Presentation 3">
        <a:dk1>
          <a:srgbClr val="000000"/>
        </a:dk1>
        <a:lt1>
          <a:srgbClr val="FFFFFF"/>
        </a:lt1>
        <a:dk2>
          <a:srgbClr val="1F497D"/>
        </a:dk2>
        <a:lt2>
          <a:srgbClr val="EEECE1"/>
        </a:lt2>
        <a:accent1>
          <a:srgbClr val="4F81BD"/>
        </a:accent1>
        <a:accent2>
          <a:srgbClr val="C0504D"/>
        </a:accent2>
        <a:accent3>
          <a:srgbClr val="535379"/>
        </a:accent3>
        <a:accent4>
          <a:srgbClr val="737359"/>
        </a:accent4>
        <a:accent5>
          <a:srgbClr val="939339"/>
        </a:accent5>
        <a:accent6>
          <a:srgbClr val="B3B319"/>
        </a:accent6>
        <a:hlink>
          <a:srgbClr val="0000FF"/>
        </a:hlink>
        <a:folHlink>
          <a:srgbClr val="800080"/>
        </a:folHlink>
      </a:clrScheme>
      <a:clrMap bg1="lt1" tx1="dk1" bg2="lt2" tx2="dk2" accent1="accent1" accent2="accent2" accent3="accent3" accent4="accent4" accent5="accent5" accent6="accent6" hlink="hlink" folHlink="folHlink"/>
    </a:extraClrScheme>
    <a:extraClrScheme>
      <a:clrScheme name="Presentation 4">
        <a:dk1>
          <a:srgbClr val="FFFFFF"/>
        </a:dk1>
        <a:lt1>
          <a:srgbClr val="000000"/>
        </a:lt1>
        <a:dk2>
          <a:srgbClr val="EEECE1"/>
        </a:dk2>
        <a:lt2>
          <a:srgbClr val="1F497D"/>
        </a:lt2>
        <a:accent1>
          <a:srgbClr val="4F81BD"/>
        </a:accent1>
        <a:accent2>
          <a:srgbClr val="C0504D"/>
        </a:accent2>
        <a:accent3>
          <a:srgbClr val="535379"/>
        </a:accent3>
        <a:accent4>
          <a:srgbClr val="737359"/>
        </a:accent4>
        <a:accent5>
          <a:srgbClr val="939339"/>
        </a:accent5>
        <a:accent6>
          <a:srgbClr val="B3B319"/>
        </a:accent6>
        <a:hlink>
          <a:srgbClr val="0000FF"/>
        </a:hlink>
        <a:folHlink>
          <a:srgbClr val="800080"/>
        </a:folHlink>
      </a:clrScheme>
      <a:clrMap bg1="lt1" tx1="dk1" bg2="lt2" tx2="dk2" accent1="accent1" accent2="accent2" accent3="accent3" accent4="accent4" accent5="accent5" accent6="accent6" hlink="hlink" folHlink="folHlink"/>
    </a:extraClrScheme>
    <a:extraClrScheme>
      <a:clrScheme name="Presentation 5">
        <a:dk1>
          <a:srgbClr val="000000"/>
        </a:dk1>
        <a:lt1>
          <a:srgbClr val="FFFFFF"/>
        </a:lt1>
        <a:dk2>
          <a:srgbClr val="1F497D"/>
        </a:dk2>
        <a:lt2>
          <a:srgbClr val="EEECE1"/>
        </a:lt2>
        <a:accent1>
          <a:srgbClr val="4F81BD"/>
        </a:accent1>
        <a:accent2>
          <a:srgbClr val="C0504D"/>
        </a:accent2>
        <a:accent3>
          <a:srgbClr val="535379"/>
        </a:accent3>
        <a:accent4>
          <a:srgbClr val="737359"/>
        </a:accent4>
        <a:accent5>
          <a:srgbClr val="939339"/>
        </a:accent5>
        <a:accent6>
          <a:srgbClr val="B3B319"/>
        </a:accent6>
        <a:hlink>
          <a:srgbClr val="0000FF"/>
        </a:hlink>
        <a:folHlink>
          <a:srgbClr val="800080"/>
        </a:folHlink>
      </a:clrScheme>
      <a:clrMap bg1="lt1" tx1="dk1" bg2="lt2" tx2="dk2" accent1="accent1" accent2="accent2" accent3="accent3" accent4="accent4" accent5="accent5" accent6="accent6" hlink="hlink" folHlink="folHlink"/>
    </a:extraClrScheme>
    <a:extraClrScheme>
      <a:clrScheme name="Presentation 6">
        <a:dk1>
          <a:srgbClr val="FFFFFF"/>
        </a:dk1>
        <a:lt1>
          <a:srgbClr val="000000"/>
        </a:lt1>
        <a:dk2>
          <a:srgbClr val="EEECE1"/>
        </a:dk2>
        <a:lt2>
          <a:srgbClr val="1F497D"/>
        </a:lt2>
        <a:accent1>
          <a:srgbClr val="4F81BD"/>
        </a:accent1>
        <a:accent2>
          <a:srgbClr val="C0504D"/>
        </a:accent2>
        <a:accent3>
          <a:srgbClr val="535379"/>
        </a:accent3>
        <a:accent4>
          <a:srgbClr val="737359"/>
        </a:accent4>
        <a:accent5>
          <a:srgbClr val="939339"/>
        </a:accent5>
        <a:accent6>
          <a:srgbClr val="B3B319"/>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otalTime>0</TotalTime>
  <Words>1996</Words>
  <Application>Microsoft Office PowerPoint</Application>
  <PresentationFormat>Bildschirmpräsentation (4:3)</PresentationFormat>
  <Paragraphs>205</Paragraphs>
  <Slides>49</Slides>
  <Notes>5</Notes>
  <HiddenSlides>5</HiddenSlides>
  <MMClips>0</MMClips>
  <ScaleCrop>false</ScaleCrop>
  <HeadingPairs>
    <vt:vector size="6" baseType="variant">
      <vt:variant>
        <vt:lpstr>Verwendete Schriftarten</vt:lpstr>
      </vt:variant>
      <vt:variant>
        <vt:i4>7</vt:i4>
      </vt:variant>
      <vt:variant>
        <vt:lpstr>Design</vt:lpstr>
      </vt:variant>
      <vt:variant>
        <vt:i4>5</vt:i4>
      </vt:variant>
      <vt:variant>
        <vt:lpstr>Folientitel</vt:lpstr>
      </vt:variant>
      <vt:variant>
        <vt:i4>49</vt:i4>
      </vt:variant>
    </vt:vector>
  </HeadingPairs>
  <TitlesOfParts>
    <vt:vector size="61" baseType="lpstr">
      <vt:lpstr>Arial</vt:lpstr>
      <vt:lpstr>arial </vt:lpstr>
      <vt:lpstr>Arial Unicode MS</vt:lpstr>
      <vt:lpstr>Calibri</vt:lpstr>
      <vt:lpstr>Symbol</vt:lpstr>
      <vt:lpstr>Times New Roman</vt:lpstr>
      <vt:lpstr>Wingdings</vt:lpstr>
      <vt:lpstr>Presentation</vt:lpstr>
      <vt:lpstr>Presentation</vt:lpstr>
      <vt:lpstr>Presentation</vt:lpstr>
      <vt:lpstr>Presentation</vt:lpstr>
      <vt:lpstr>Presentation</vt:lpstr>
      <vt:lpstr>PowerPoint-Präsentation</vt:lpstr>
      <vt:lpstr>PowerPoint-Präsentation</vt:lpstr>
      <vt:lpstr>PowerPoint-Präsentation</vt:lpstr>
      <vt:lpstr>PowerPoint-Präsentation</vt:lpstr>
      <vt:lpstr>PowerPoint-Präsentation</vt:lpstr>
      <vt:lpstr>PowerPoint-Präsentation</vt:lpstr>
      <vt:lpstr>Gegensätzliche Interessen</vt:lpstr>
      <vt:lpstr>Was ist Warenproduktion?</vt:lpstr>
      <vt:lpstr>Der „Doppelcharakter der Ware“ und der warenproduzierenden Arbeit</vt:lpstr>
      <vt:lpstr>Was bestimmt den Wert von Waren?</vt:lpstr>
      <vt:lpstr>PowerPoint-Präsentation</vt:lpstr>
      <vt:lpstr>PowerPoint-Präsentation</vt:lpstr>
      <vt:lpstr>PowerPoint-Präsentation</vt:lpstr>
      <vt:lpstr>PowerPoint-Präsentation</vt:lpstr>
      <vt:lpstr>Was ist Kapital? G-W-G‘ statt W-G-W</vt:lpstr>
      <vt:lpstr>Kapitalistische Mehrwertproduktion</vt:lpstr>
      <vt:lpstr>Was ist Kapitalismus?</vt:lpstr>
      <vt:lpstr>Kapitalistische Klassenverhältnisse</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Klassische Lohnformel (bezieht sich auf das Ergebnis auf 12 Monate tabellenwirksam) </vt:lpstr>
      <vt:lpstr>PowerPoint-Präsentation</vt:lpstr>
      <vt:lpstr>PowerPoint-Präsentation</vt:lpstr>
      <vt:lpstr>Löhne sind Kaufkraft</vt:lpstr>
      <vt:lpstr>Kräftige Lohnsteigerungen durchsetzen!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Folie 1</dc:title>
  <dc:subject/>
  <dc:creator>Ralf Krämer</dc:creator>
  <cp:keywords/>
  <dc:description/>
  <cp:lastModifiedBy>Ralf Krämer</cp:lastModifiedBy>
  <cp:revision>244</cp:revision>
  <dcterms:created xsi:type="dcterms:W3CDTF">2015-02-07T23:39:27Z</dcterms:created>
  <dcterms:modified xsi:type="dcterms:W3CDTF">2020-10-02T19:13:17Z</dcterms:modified>
</cp:coreProperties>
</file>