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handoutMasterIdLst>
    <p:handoutMasterId r:id="rId20"/>
  </p:handoutMasterIdLst>
  <p:sldIdLst>
    <p:sldId id="641" r:id="rId2"/>
    <p:sldId id="647" r:id="rId3"/>
    <p:sldId id="648" r:id="rId4"/>
    <p:sldId id="649" r:id="rId5"/>
    <p:sldId id="630" r:id="rId6"/>
    <p:sldId id="629" r:id="rId7"/>
    <p:sldId id="639" r:id="rId8"/>
    <p:sldId id="652" r:id="rId9"/>
    <p:sldId id="650" r:id="rId10"/>
    <p:sldId id="642" r:id="rId11"/>
    <p:sldId id="636" r:id="rId12"/>
    <p:sldId id="634" r:id="rId13"/>
    <p:sldId id="640" r:id="rId14"/>
    <p:sldId id="646" r:id="rId15"/>
    <p:sldId id="651" r:id="rId16"/>
    <p:sldId id="628" r:id="rId17"/>
    <p:sldId id="627" r:id="rId18"/>
  </p:sldIdLst>
  <p:sldSz cx="9144000" cy="6858000" type="screen4x3"/>
  <p:notesSz cx="6662738" cy="9866313"/>
  <p:defaultTextStyle>
    <a:defPPr>
      <a:defRPr lang="de-DE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0000FF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27116" autoAdjust="0"/>
    <p:restoredTop sz="94140" autoAdjust="0"/>
  </p:normalViewPr>
  <p:slideViewPr>
    <p:cSldViewPr>
      <p:cViewPr varScale="1">
        <p:scale>
          <a:sx n="66" d="100"/>
          <a:sy n="66" d="100"/>
        </p:scale>
        <p:origin x="840" y="4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>
      <p:cViewPr>
        <p:scale>
          <a:sx n="72" d="100"/>
          <a:sy n="72" d="100"/>
        </p:scale>
        <p:origin x="700" y="208"/>
      </p:cViewPr>
      <p:guideLst/>
    </p:cSldViewPr>
  </p:notesViewPr>
  <p:gridSpacing cx="71755" cy="71755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887663" cy="4953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773488" y="0"/>
            <a:ext cx="2887662" cy="4953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9D9EF19-E2FB-4023-99A0-B94A41BB4A6D}" type="datetimeFigureOut">
              <a:rPr lang="de-DE" smtClean="0"/>
              <a:t>12.04.2022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0" y="9371013"/>
            <a:ext cx="2887663" cy="4953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773488" y="9371013"/>
            <a:ext cx="2887662" cy="4953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89F6BC3-AA6A-4B5B-901C-6BC005243656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26176574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Kopfzeilenplatzhalter 1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887186" cy="493316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7587" name="Datumsplatzhalter 2"/>
          <p:cNvSpPr>
            <a:spLocks noGrp="1" noChangeArrowheads="1"/>
          </p:cNvSpPr>
          <p:nvPr>
            <p:ph type="dt" idx="1"/>
          </p:nvPr>
        </p:nvSpPr>
        <p:spPr bwMode="auto">
          <a:xfrm>
            <a:off x="3774010" y="0"/>
            <a:ext cx="2887186" cy="493316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fld id="{DD69A1A3-5131-4D12-A4CE-154A7FA5F7B3}" type="datetime1">
              <a:rPr lang="de-DE"/>
              <a:pPr>
                <a:defRPr/>
              </a:pPr>
              <a:t>12.04.2022</a:t>
            </a:fld>
            <a:endParaRPr lang="de-DE" sz="1200"/>
          </a:p>
        </p:txBody>
      </p:sp>
      <p:sp>
        <p:nvSpPr>
          <p:cNvPr id="67588" name="Folienbildplatzhalter 3"/>
          <p:cNvSpPr>
            <a:spLocks noGrp="1" noRot="1" noChangeAspect="1" noChangeArrowheads="1"/>
          </p:cNvSpPr>
          <p:nvPr>
            <p:ph type="sldImg" idx="2"/>
          </p:nvPr>
        </p:nvSpPr>
        <p:spPr bwMode="auto">
          <a:xfrm>
            <a:off x="865188" y="739775"/>
            <a:ext cx="4933950" cy="3700463"/>
          </a:xfrm>
          <a:prstGeom prst="rect">
            <a:avLst/>
          </a:prstGeom>
          <a:noFill/>
          <a:ln w="12700" algn="ctr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" name="Notizenplatzhalter 4"/>
          <p:cNvSpPr>
            <a:spLocks noGrp="1" noChangeArrowheads="1"/>
            <a:extLst>
              <a:ext uri="smNativeData"/>
            </a:extLst>
          </p:cNvSpPr>
          <p:nvPr>
            <p:ph type="body" idx="3"/>
          </p:nvPr>
        </p:nvSpPr>
        <p:spPr>
          <a:xfrm>
            <a:off x="666274" y="4686499"/>
            <a:ext cx="5330190" cy="4439841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lvl="0"/>
            <a:r>
              <a:rPr noProof="0"/>
              <a:t>Textmasterformate durch Klicken bearbeiten</a:t>
            </a:r>
          </a:p>
          <a:p>
            <a:pPr lvl="1"/>
            <a:r>
              <a:rPr noProof="0"/>
              <a:t>Zweite Ebene</a:t>
            </a:r>
          </a:p>
          <a:p>
            <a:pPr lvl="2"/>
            <a:r>
              <a:rPr noProof="0"/>
              <a:t>Dritte Ebene</a:t>
            </a:r>
          </a:p>
          <a:p>
            <a:pPr lvl="3"/>
            <a:r>
              <a:rPr noProof="0"/>
              <a:t>Vierte Ebene</a:t>
            </a:r>
          </a:p>
          <a:p>
            <a:pPr lvl="4"/>
            <a:r>
              <a:rPr noProof="0"/>
              <a:t>Fünfte Ebene</a:t>
            </a:r>
          </a:p>
        </p:txBody>
      </p:sp>
      <p:sp>
        <p:nvSpPr>
          <p:cNvPr id="67590" name="Fußzeilenplatzhalter 5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371285"/>
            <a:ext cx="2887186" cy="493316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7591" name="Foliennummernplatzhalter 6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774010" y="9371285"/>
            <a:ext cx="2887186" cy="493316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fld id="{5E05AFE3-B43D-4168-89BA-40EDBF9BAB14}" type="slidenum">
              <a:rPr lang="de-DE"/>
              <a:pPr>
                <a:defRPr/>
              </a:pPr>
              <a:t>‹Nr.›</a:t>
            </a:fld>
            <a:endParaRPr lang="de-DE" sz="120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algn="l" rtl="0" eaLnBrk="0" fontAlgn="base" hangingPunct="0">
      <a:spcBef>
        <a:spcPct val="0"/>
      </a:spcBef>
      <a:spcAft>
        <a:spcPct val="0"/>
      </a:spcAft>
      <a:defRPr sz="1200" kern="1">
        <a:solidFill>
          <a:schemeClr val="tx1"/>
        </a:solidFill>
        <a:latin typeface="Calibri" pitchFamily="2" charset="0"/>
        <a:ea typeface="Calibri" pitchFamily="2" charset="0"/>
        <a:cs typeface="Calibri" pitchFamily="2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sz="1200" kern="1">
        <a:solidFill>
          <a:schemeClr val="tx1"/>
        </a:solidFill>
        <a:latin typeface="Calibri" pitchFamily="2" charset="0"/>
        <a:ea typeface="Calibri" pitchFamily="2" charset="0"/>
        <a:cs typeface="Calibri" pitchFamily="2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sz="1200" kern="1">
        <a:solidFill>
          <a:schemeClr val="tx1"/>
        </a:solidFill>
        <a:latin typeface="Calibri" pitchFamily="2" charset="0"/>
        <a:ea typeface="Calibri" pitchFamily="2" charset="0"/>
        <a:cs typeface="Calibri" pitchFamily="2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sz="1200" kern="1">
        <a:solidFill>
          <a:schemeClr val="tx1"/>
        </a:solidFill>
        <a:latin typeface="Calibri" pitchFamily="2" charset="0"/>
        <a:ea typeface="Calibri" pitchFamily="2" charset="0"/>
        <a:cs typeface="Calibri" pitchFamily="2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sz="1200" kern="1">
        <a:solidFill>
          <a:schemeClr val="tx1"/>
        </a:solidFill>
        <a:latin typeface="Calibri" pitchFamily="2" charset="0"/>
        <a:ea typeface="Calibri" pitchFamily="2" charset="0"/>
        <a:cs typeface="Calibri" pitchFamily="2" charset="0"/>
      </a:defRPr>
    </a:lvl5pPr>
    <a:lvl6pPr marL="2286000" algn="l" rtl="0" eaLnBrk="0" fontAlgn="base" hangingPunct="0">
      <a:spcBef>
        <a:spcPct val="0"/>
      </a:spcBef>
      <a:spcAft>
        <a:spcPct val="0"/>
      </a:spcAft>
      <a:defRPr sz="1200" kern="1">
        <a:solidFill>
          <a:schemeClr val="tx1"/>
        </a:solidFill>
        <a:latin typeface="Calibri" pitchFamily="2" charset="0"/>
        <a:ea typeface="Calibri" pitchFamily="2" charset="0"/>
        <a:cs typeface="Calibri" pitchFamily="2" charset="0"/>
      </a:defRPr>
    </a:lvl6pPr>
    <a:lvl7pPr marL="2743200" algn="l" rtl="0" eaLnBrk="0" fontAlgn="base" hangingPunct="0">
      <a:spcBef>
        <a:spcPct val="0"/>
      </a:spcBef>
      <a:spcAft>
        <a:spcPct val="0"/>
      </a:spcAft>
      <a:defRPr sz="1200" kern="1">
        <a:solidFill>
          <a:schemeClr val="tx1"/>
        </a:solidFill>
        <a:latin typeface="Calibri" pitchFamily="2" charset="0"/>
        <a:ea typeface="Calibri" pitchFamily="2" charset="0"/>
        <a:cs typeface="Calibri" pitchFamily="2" charset="0"/>
      </a:defRPr>
    </a:lvl7pPr>
    <a:lvl8pPr marL="3200400" algn="l" rtl="0" eaLnBrk="0" fontAlgn="base" hangingPunct="0">
      <a:spcBef>
        <a:spcPct val="0"/>
      </a:spcBef>
      <a:spcAft>
        <a:spcPct val="0"/>
      </a:spcAft>
      <a:defRPr sz="1200" kern="1">
        <a:solidFill>
          <a:schemeClr val="tx1"/>
        </a:solidFill>
        <a:latin typeface="Calibri" pitchFamily="2" charset="0"/>
        <a:ea typeface="Calibri" pitchFamily="2" charset="0"/>
        <a:cs typeface="Calibri" pitchFamily="2" charset="0"/>
      </a:defRPr>
    </a:lvl8pPr>
    <a:lvl9pPr marL="3657600" algn="l" rtl="0" eaLnBrk="0" fontAlgn="base" hangingPunct="0">
      <a:spcBef>
        <a:spcPct val="0"/>
      </a:spcBef>
      <a:spcAft>
        <a:spcPct val="0"/>
      </a:spcAft>
      <a:defRPr sz="1200" kern="1">
        <a:solidFill>
          <a:schemeClr val="tx1"/>
        </a:solidFill>
        <a:latin typeface="Calibri" pitchFamily="2" charset="0"/>
        <a:ea typeface="Calibri" pitchFamily="2" charset="0"/>
        <a:cs typeface="Calibri" pitchFamily="2" charset="0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Folienbildplatzhalt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171" name="Notizenplatzhalt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de-DE" altLang="de-DE" smtClean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81974C74-D0D7-4F23-9B8A-5487685050CE}" type="slidenum">
              <a:rPr kumimoji="0" lang="de-DE" altLang="de-DE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de-DE" altLang="de-DE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3819002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Folienbildplatzhalt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0483" name="Notizenplatzhalt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de-DE" altLang="de-DE" smtClean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CCBB9E7-2925-4AF2-96C8-103422A752DE}" type="slidenum">
              <a:rPr lang="de-DE" altLang="de-DE" smtClean="0"/>
              <a:pPr>
                <a:defRPr/>
              </a:pPr>
              <a:t>6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185528477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titel1"/>
          <p:cNvSpPr>
            <a:spLocks noGrp="1" noChangeArrowheads="1"/>
            <a:extLst>
              <a:ext uri="smNativeData"/>
            </a:extLst>
          </p:cNvSpPr>
          <p:nvPr>
            <p:ph type="ctrTitle"/>
          </p:nvPr>
        </p:nvSpPr>
        <p:spPr>
          <a:xfrm>
            <a:off x="685800" y="2132330"/>
            <a:ext cx="7772400" cy="138557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/>
          </a:p>
        </p:txBody>
      </p:sp>
      <p:sp>
        <p:nvSpPr>
          <p:cNvPr id="3" name="Folienuntertitel1"/>
          <p:cNvSpPr>
            <a:spLocks noGrp="1" noChangeArrowheads="1"/>
            <a:extLst>
              <a:ext uri="smNativeData"/>
            </a:extLst>
          </p:cNvSpPr>
          <p:nvPr>
            <p:ph type="subTitle" idx="1"/>
          </p:nvPr>
        </p:nvSpPr>
        <p:spPr>
          <a:xfrm>
            <a:off x="1371600" y="3881120"/>
            <a:ext cx="6400800" cy="176276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/>
          <a:lstStyle>
            <a:lvl1pPr marL="342900" marR="0" indent="-342900" algn="ct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3200" b="0" i="0" u="none" strike="noStrike" kern="1" spc="0" baseline="0">
                <a:solidFill>
                  <a:schemeClr val="tx1"/>
                </a:solidFill>
                <a:effectLst/>
                <a:latin typeface="Arial" pitchFamily="2" charset="0"/>
                <a:ea typeface="Arial" pitchFamily="2" charset="0"/>
                <a:cs typeface="Arial" pitchFamily="2" charset="0"/>
              </a:defRPr>
            </a:lvl1pPr>
            <a:lvl2pPr marL="742950" marR="0" indent="-285750" algn="ct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2800" b="0" i="0" u="none" strike="noStrike" kern="1" spc="0" baseline="0">
                <a:solidFill>
                  <a:schemeClr val="tx1"/>
                </a:solidFill>
                <a:effectLst/>
                <a:latin typeface="Arial" pitchFamily="2" charset="0"/>
                <a:ea typeface="Arial" pitchFamily="2" charset="0"/>
                <a:cs typeface="Arial" pitchFamily="2" charset="0"/>
              </a:defRPr>
            </a:lvl2pPr>
            <a:lvl3pPr marL="1143000" marR="0" indent="-228600" algn="ct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2400" b="0" i="0" u="none" strike="noStrike" kern="1" spc="0" baseline="0">
                <a:solidFill>
                  <a:schemeClr val="tx1"/>
                </a:solidFill>
                <a:effectLst/>
                <a:latin typeface="Arial" pitchFamily="2" charset="0"/>
                <a:ea typeface="Arial" pitchFamily="2" charset="0"/>
                <a:cs typeface="Arial" pitchFamily="2" charset="0"/>
              </a:defRPr>
            </a:lvl3pPr>
            <a:lvl4pPr marL="1600200" marR="0" indent="-228600" algn="ct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2000" b="0" i="0" u="none" strike="noStrike" kern="1" spc="0" baseline="0">
                <a:solidFill>
                  <a:schemeClr val="tx1"/>
                </a:solidFill>
                <a:effectLst/>
                <a:latin typeface="Arial" pitchFamily="2" charset="0"/>
                <a:ea typeface="Arial" pitchFamily="2" charset="0"/>
                <a:cs typeface="Arial" pitchFamily="2" charset="0"/>
              </a:defRPr>
            </a:lvl4pPr>
            <a:lvl5pPr marL="2057400" marR="0" indent="-228600" algn="ct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2000" b="0" i="0" u="none" strike="noStrike" kern="1" spc="0" baseline="0">
                <a:solidFill>
                  <a:schemeClr val="tx1"/>
                </a:solidFill>
                <a:effectLst/>
                <a:latin typeface="Arial" pitchFamily="2" charset="0"/>
                <a:ea typeface="Arial" pitchFamily="2" charset="0"/>
                <a:cs typeface="Arial" pitchFamily="2" charset="0"/>
              </a:defRPr>
            </a:lvl5pPr>
          </a:lstStyle>
          <a:p>
            <a:endParaRPr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 bwMode="auto">
          <a:ln>
            <a:miter lim="800000"/>
          </a:ln>
        </p:spPr>
        <p:txBody>
          <a:bodyPr anchorCtr="0" compatLnSpc="1"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781FB9C6-5923-43B1-B9AA-EF2C691EC816}" type="slidenum">
              <a:rPr lang="de-DE"/>
              <a:pPr>
                <a:defRPr/>
              </a:pPr>
              <a:t>‹Nr.›</a:t>
            </a:fld>
            <a:endParaRPr lang="de-DE" sz="140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 bwMode="auto">
          <a:ln>
            <a:miter lim="800000"/>
          </a:ln>
        </p:spPr>
        <p:txBody>
          <a:bodyPr anchorCtr="0" compatLnSpc="1"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2"/>
          </p:nvPr>
        </p:nvSpPr>
        <p:spPr bwMode="auto">
          <a:ln>
            <a:miter lim="800000"/>
          </a:ln>
        </p:spPr>
        <p:txBody>
          <a:bodyPr anchorCtr="0" compatLnSpc="1"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de-DE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el und zwei Spalten, linke Spalte getei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titel1"/>
          <p:cNvSpPr>
            <a:spLocks noGrp="1" noChangeArrowheads="1"/>
            <a:extLst>
              <a:ext uri="smNativeData"/>
            </a:extLst>
          </p:cNvSpPr>
          <p:nvPr>
            <p:ph type="title"/>
          </p:nvPr>
        </p:nvSpPr>
        <p:spPr>
          <a:xfrm>
            <a:off x="457200" y="274955"/>
            <a:ext cx="8229600" cy="114300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/>
          </a:p>
        </p:txBody>
      </p:sp>
      <p:sp>
        <p:nvSpPr>
          <p:cNvPr id="3" name="Objekt1"/>
          <p:cNvSpPr>
            <a:spLocks noGrp="1" noChangeArrowheads="1"/>
            <a:extLst>
              <a:ext uri="smNativeData"/>
            </a:extLst>
          </p:cNvSpPr>
          <p:nvPr>
            <p:ph sz="quarter" idx="1"/>
          </p:nvPr>
        </p:nvSpPr>
        <p:spPr>
          <a:xfrm>
            <a:off x="457200" y="1600200"/>
            <a:ext cx="3964305" cy="2112645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/>
          </a:p>
        </p:txBody>
      </p:sp>
      <p:sp>
        <p:nvSpPr>
          <p:cNvPr id="4" name="Objekt3"/>
          <p:cNvSpPr>
            <a:spLocks noGrp="1" noChangeArrowheads="1"/>
            <a:extLst>
              <a:ext uri="smNativeData"/>
            </a:extLst>
          </p:cNvSpPr>
          <p:nvPr>
            <p:ph sz="quarter" idx="2"/>
          </p:nvPr>
        </p:nvSpPr>
        <p:spPr>
          <a:xfrm>
            <a:off x="457200" y="4013835"/>
            <a:ext cx="3964305" cy="2112645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/>
          </a:p>
        </p:txBody>
      </p:sp>
      <p:sp>
        <p:nvSpPr>
          <p:cNvPr id="5" name="Objekt2"/>
          <p:cNvSpPr>
            <a:spLocks noGrp="1" noChangeArrowheads="1"/>
            <a:extLst>
              <a:ext uri="smNativeData"/>
            </a:extLst>
          </p:cNvSpPr>
          <p:nvPr>
            <p:ph sz="half" idx="3"/>
          </p:nvPr>
        </p:nvSpPr>
        <p:spPr>
          <a:xfrm>
            <a:off x="4722495" y="1600200"/>
            <a:ext cx="3964305" cy="452628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0"/>
          </p:nvPr>
        </p:nvSpPr>
        <p:spPr bwMode="auto">
          <a:ln>
            <a:miter lim="800000"/>
          </a:ln>
        </p:spPr>
        <p:txBody>
          <a:bodyPr anchorCtr="0" compatLnSpc="1"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ED6198DB-15E2-4D75-9AE4-932DABF60664}" type="slidenum">
              <a:rPr lang="de-DE"/>
              <a:pPr>
                <a:defRPr/>
              </a:pPr>
              <a:t>‹Nr.›</a:t>
            </a:fld>
            <a:endParaRPr lang="de-DE" sz="1400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 bwMode="auto">
          <a:ln>
            <a:miter lim="800000"/>
          </a:ln>
        </p:spPr>
        <p:txBody>
          <a:bodyPr anchorCtr="0" compatLnSpc="1"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8" name="Rectangle 4"/>
          <p:cNvSpPr>
            <a:spLocks noGrp="1" noChangeArrowheads="1"/>
          </p:cNvSpPr>
          <p:nvPr>
            <p:ph type="dt" sz="half" idx="12"/>
          </p:nvPr>
        </p:nvSpPr>
        <p:spPr bwMode="auto">
          <a:ln>
            <a:miter lim="800000"/>
          </a:ln>
        </p:spPr>
        <p:txBody>
          <a:bodyPr anchorCtr="0" compatLnSpc="1"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de-DE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Titel und zwei Zeilen, untere Zeile getei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titel1"/>
          <p:cNvSpPr>
            <a:spLocks noGrp="1" noChangeArrowheads="1"/>
            <a:extLst>
              <a:ext uri="smNativeData"/>
            </a:extLst>
          </p:cNvSpPr>
          <p:nvPr>
            <p:ph type="title"/>
          </p:nvPr>
        </p:nvSpPr>
        <p:spPr>
          <a:xfrm>
            <a:off x="457200" y="274955"/>
            <a:ext cx="8229600" cy="114300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/>
          </a:p>
        </p:txBody>
      </p:sp>
      <p:sp>
        <p:nvSpPr>
          <p:cNvPr id="3" name="Objekt1"/>
          <p:cNvSpPr>
            <a:spLocks noGrp="1" noChangeArrowheads="1"/>
            <a:extLst>
              <a:ext uri="smNativeData"/>
            </a:extLst>
          </p:cNvSpPr>
          <p:nvPr>
            <p:ph sz="half" idx="1"/>
          </p:nvPr>
        </p:nvSpPr>
        <p:spPr>
          <a:xfrm>
            <a:off x="457200" y="1600200"/>
            <a:ext cx="8229600" cy="2112645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/>
          </a:p>
        </p:txBody>
      </p:sp>
      <p:sp>
        <p:nvSpPr>
          <p:cNvPr id="4" name="Objekt3"/>
          <p:cNvSpPr>
            <a:spLocks noGrp="1" noChangeArrowheads="1"/>
            <a:extLst>
              <a:ext uri="smNativeData"/>
            </a:extLst>
          </p:cNvSpPr>
          <p:nvPr>
            <p:ph sz="quarter" idx="2"/>
          </p:nvPr>
        </p:nvSpPr>
        <p:spPr>
          <a:xfrm>
            <a:off x="457200" y="4013835"/>
            <a:ext cx="3964305" cy="2112645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/>
          </a:p>
        </p:txBody>
      </p:sp>
      <p:sp>
        <p:nvSpPr>
          <p:cNvPr id="5" name="Objekt2"/>
          <p:cNvSpPr>
            <a:spLocks noGrp="1" noChangeArrowheads="1"/>
            <a:extLst>
              <a:ext uri="smNativeData"/>
            </a:extLst>
          </p:cNvSpPr>
          <p:nvPr>
            <p:ph sz="quarter" idx="3"/>
          </p:nvPr>
        </p:nvSpPr>
        <p:spPr>
          <a:xfrm>
            <a:off x="4722495" y="4013835"/>
            <a:ext cx="3964305" cy="2112645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0"/>
          </p:nvPr>
        </p:nvSpPr>
        <p:spPr bwMode="auto">
          <a:ln>
            <a:miter lim="800000"/>
          </a:ln>
        </p:spPr>
        <p:txBody>
          <a:bodyPr anchorCtr="0" compatLnSpc="1"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5A1A0B81-E095-43D8-8587-5E818368C9DE}" type="slidenum">
              <a:rPr lang="de-DE"/>
              <a:pPr>
                <a:defRPr/>
              </a:pPr>
              <a:t>‹Nr.›</a:t>
            </a:fld>
            <a:endParaRPr lang="de-DE" sz="1400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 bwMode="auto">
          <a:ln>
            <a:miter lim="800000"/>
          </a:ln>
        </p:spPr>
        <p:txBody>
          <a:bodyPr anchorCtr="0" compatLnSpc="1"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8" name="Rectangle 4"/>
          <p:cNvSpPr>
            <a:spLocks noGrp="1" noChangeArrowheads="1"/>
          </p:cNvSpPr>
          <p:nvPr>
            <p:ph type="dt" sz="half" idx="12"/>
          </p:nvPr>
        </p:nvSpPr>
        <p:spPr bwMode="auto">
          <a:ln>
            <a:miter lim="800000"/>
          </a:ln>
        </p:spPr>
        <p:txBody>
          <a:bodyPr anchorCtr="0" compatLnSpc="1"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de-DE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el und zwei Zeilen, obere Zeile getei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titel1"/>
          <p:cNvSpPr>
            <a:spLocks noGrp="1" noChangeArrowheads="1"/>
            <a:extLst>
              <a:ext uri="smNativeData"/>
            </a:extLst>
          </p:cNvSpPr>
          <p:nvPr>
            <p:ph type="title"/>
          </p:nvPr>
        </p:nvSpPr>
        <p:spPr>
          <a:xfrm>
            <a:off x="457200" y="274955"/>
            <a:ext cx="8229600" cy="114300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/>
          </a:p>
        </p:txBody>
      </p:sp>
      <p:sp>
        <p:nvSpPr>
          <p:cNvPr id="3" name="Objekt1"/>
          <p:cNvSpPr>
            <a:spLocks noGrp="1" noChangeArrowheads="1"/>
            <a:extLst>
              <a:ext uri="smNativeData"/>
            </a:extLst>
          </p:cNvSpPr>
          <p:nvPr>
            <p:ph sz="quarter" idx="1"/>
          </p:nvPr>
        </p:nvSpPr>
        <p:spPr>
          <a:xfrm>
            <a:off x="457200" y="1600200"/>
            <a:ext cx="3964305" cy="2112645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/>
          </a:p>
        </p:txBody>
      </p:sp>
      <p:sp>
        <p:nvSpPr>
          <p:cNvPr id="4" name="Objekt3"/>
          <p:cNvSpPr>
            <a:spLocks noGrp="1" noChangeArrowheads="1"/>
            <a:extLst>
              <a:ext uri="smNativeData"/>
            </a:extLst>
          </p:cNvSpPr>
          <p:nvPr>
            <p:ph sz="quarter" idx="2"/>
          </p:nvPr>
        </p:nvSpPr>
        <p:spPr>
          <a:xfrm>
            <a:off x="4722495" y="1600200"/>
            <a:ext cx="3964305" cy="2112645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/>
          </a:p>
        </p:txBody>
      </p:sp>
      <p:sp>
        <p:nvSpPr>
          <p:cNvPr id="5" name="Objekt2"/>
          <p:cNvSpPr>
            <a:spLocks noGrp="1" noChangeArrowheads="1"/>
            <a:extLst>
              <a:ext uri="smNativeData"/>
            </a:extLst>
          </p:cNvSpPr>
          <p:nvPr>
            <p:ph sz="half" idx="3"/>
          </p:nvPr>
        </p:nvSpPr>
        <p:spPr>
          <a:xfrm>
            <a:off x="457200" y="4013835"/>
            <a:ext cx="8229600" cy="2112645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0"/>
          </p:nvPr>
        </p:nvSpPr>
        <p:spPr bwMode="auto">
          <a:ln>
            <a:miter lim="800000"/>
          </a:ln>
        </p:spPr>
        <p:txBody>
          <a:bodyPr anchorCtr="0" compatLnSpc="1"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B8F69A15-6482-4A62-A6A1-D055A5E6D2C2}" type="slidenum">
              <a:rPr lang="de-DE"/>
              <a:pPr>
                <a:defRPr/>
              </a:pPr>
              <a:t>‹Nr.›</a:t>
            </a:fld>
            <a:endParaRPr lang="de-DE" sz="1400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 bwMode="auto">
          <a:ln>
            <a:miter lim="800000"/>
          </a:ln>
        </p:spPr>
        <p:txBody>
          <a:bodyPr anchorCtr="0" compatLnSpc="1"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8" name="Rectangle 4"/>
          <p:cNvSpPr>
            <a:spLocks noGrp="1" noChangeArrowheads="1"/>
          </p:cNvSpPr>
          <p:nvPr>
            <p:ph type="dt" sz="half" idx="12"/>
          </p:nvPr>
        </p:nvSpPr>
        <p:spPr bwMode="auto">
          <a:ln>
            <a:miter lim="800000"/>
          </a:ln>
        </p:spPr>
        <p:txBody>
          <a:bodyPr anchorCtr="0" compatLnSpc="1"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de-DE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titel1"/>
          <p:cNvSpPr>
            <a:spLocks noGrp="1" noChangeArrowheads="1"/>
            <a:extLst>
              <a:ext uri="smNativeData"/>
            </a:extLst>
          </p:cNvSpPr>
          <p:nvPr>
            <p:ph type="title"/>
          </p:nvPr>
        </p:nvSpPr>
        <p:spPr>
          <a:xfrm>
            <a:off x="457200" y="274955"/>
            <a:ext cx="8229600" cy="114300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/>
          </a:p>
        </p:txBody>
      </p:sp>
      <p:sp>
        <p:nvSpPr>
          <p:cNvPr id="3" name="Objekt1"/>
          <p:cNvSpPr>
            <a:spLocks noGrp="1" noChangeArrowheads="1"/>
            <a:extLst>
              <a:ext uri="smNativeData"/>
            </a:extLst>
          </p:cNvSpPr>
          <p:nvPr>
            <p:ph idx="1"/>
          </p:nvPr>
        </p:nvSpPr>
        <p:spPr>
          <a:xfrm>
            <a:off x="457200" y="1600200"/>
            <a:ext cx="8229600" cy="452628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 bwMode="auto">
          <a:ln>
            <a:miter lim="800000"/>
          </a:ln>
        </p:spPr>
        <p:txBody>
          <a:bodyPr anchorCtr="0" compatLnSpc="1"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5DFCEC57-4FEC-4F47-A3E6-0D094C974300}" type="slidenum">
              <a:rPr lang="de-DE"/>
              <a:pPr>
                <a:defRPr/>
              </a:pPr>
              <a:t>‹Nr.›</a:t>
            </a:fld>
            <a:endParaRPr lang="de-DE" sz="140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 bwMode="auto">
          <a:ln>
            <a:miter lim="800000"/>
          </a:ln>
        </p:spPr>
        <p:txBody>
          <a:bodyPr anchorCtr="0" compatLnSpc="1"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2"/>
          </p:nvPr>
        </p:nvSpPr>
        <p:spPr bwMode="auto">
          <a:ln>
            <a:miter lim="800000"/>
          </a:ln>
        </p:spPr>
        <p:txBody>
          <a:bodyPr anchorCtr="0" compatLnSpc="1"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de-DE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el und zwei Spalt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titel1"/>
          <p:cNvSpPr>
            <a:spLocks noGrp="1" noChangeArrowheads="1"/>
            <a:extLst>
              <a:ext uri="smNativeData"/>
            </a:extLst>
          </p:cNvSpPr>
          <p:nvPr>
            <p:ph type="title"/>
          </p:nvPr>
        </p:nvSpPr>
        <p:spPr>
          <a:xfrm>
            <a:off x="457200" y="274955"/>
            <a:ext cx="8229600" cy="114300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/>
          </a:p>
        </p:txBody>
      </p:sp>
      <p:sp>
        <p:nvSpPr>
          <p:cNvPr id="3" name="Objekt1"/>
          <p:cNvSpPr>
            <a:spLocks noGrp="1" noChangeArrowheads="1"/>
            <a:extLst>
              <a:ext uri="smNativeData"/>
            </a:extLst>
          </p:cNvSpPr>
          <p:nvPr>
            <p:ph sz="half" idx="1"/>
          </p:nvPr>
        </p:nvSpPr>
        <p:spPr>
          <a:xfrm>
            <a:off x="457200" y="1600200"/>
            <a:ext cx="3964305" cy="452628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/>
          </a:p>
        </p:txBody>
      </p:sp>
      <p:sp>
        <p:nvSpPr>
          <p:cNvPr id="4" name="Objekt2"/>
          <p:cNvSpPr>
            <a:spLocks noGrp="1" noChangeArrowheads="1"/>
            <a:extLst>
              <a:ext uri="smNativeData"/>
            </a:extLst>
          </p:cNvSpPr>
          <p:nvPr>
            <p:ph sz="half" idx="2"/>
          </p:nvPr>
        </p:nvSpPr>
        <p:spPr>
          <a:xfrm>
            <a:off x="4722495" y="1600200"/>
            <a:ext cx="3964305" cy="452628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 bwMode="auto">
          <a:ln>
            <a:miter lim="800000"/>
          </a:ln>
        </p:spPr>
        <p:txBody>
          <a:bodyPr anchorCtr="0" compatLnSpc="1"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DDA1E515-8D10-421C-81AC-03BD9FE8C4E9}" type="slidenum">
              <a:rPr lang="de-DE"/>
              <a:pPr>
                <a:defRPr/>
              </a:pPr>
              <a:t>‹Nr.›</a:t>
            </a:fld>
            <a:endParaRPr lang="de-DE" sz="140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 bwMode="auto">
          <a:ln>
            <a:miter lim="800000"/>
          </a:ln>
        </p:spPr>
        <p:txBody>
          <a:bodyPr anchorCtr="0" compatLnSpc="1"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2"/>
          </p:nvPr>
        </p:nvSpPr>
        <p:spPr bwMode="auto">
          <a:ln>
            <a:miter lim="800000"/>
          </a:ln>
        </p:spPr>
        <p:txBody>
          <a:bodyPr anchorCtr="0" compatLnSpc="1"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de-DE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titel1"/>
          <p:cNvSpPr>
            <a:spLocks noGrp="1" noChangeArrowheads="1"/>
            <a:extLst>
              <a:ext uri="smNativeData"/>
            </a:extLst>
          </p:cNvSpPr>
          <p:nvPr>
            <p:ph type="title"/>
          </p:nvPr>
        </p:nvSpPr>
        <p:spPr>
          <a:xfrm>
            <a:off x="457200" y="274955"/>
            <a:ext cx="8229600" cy="114300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0"/>
          </p:nvPr>
        </p:nvSpPr>
        <p:spPr bwMode="auto">
          <a:ln>
            <a:miter lim="800000"/>
          </a:ln>
        </p:spPr>
        <p:txBody>
          <a:bodyPr anchorCtr="0" compatLnSpc="1"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26471540-01A8-453B-9003-F78D07994336}" type="slidenum">
              <a:rPr lang="de-DE"/>
              <a:pPr>
                <a:defRPr/>
              </a:pPr>
              <a:t>‹Nr.›</a:t>
            </a:fld>
            <a:endParaRPr lang="de-DE" sz="140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 bwMode="auto">
          <a:ln>
            <a:miter lim="800000"/>
          </a:ln>
        </p:spPr>
        <p:txBody>
          <a:bodyPr anchorCtr="0" compatLnSpc="1"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2"/>
          </p:nvPr>
        </p:nvSpPr>
        <p:spPr bwMode="auto">
          <a:ln>
            <a:miter lim="800000"/>
          </a:ln>
        </p:spPr>
        <p:txBody>
          <a:bodyPr anchorCtr="0" compatLnSpc="1"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de-DE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e 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sldNum" sz="quarter" idx="10"/>
          </p:nvPr>
        </p:nvSpPr>
        <p:spPr bwMode="auto">
          <a:ln>
            <a:miter lim="800000"/>
          </a:ln>
        </p:spPr>
        <p:txBody>
          <a:bodyPr anchorCtr="0" compatLnSpc="1"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728CDA75-4861-4371-838A-D776638A9F01}" type="slidenum">
              <a:rPr lang="de-DE"/>
              <a:pPr>
                <a:defRPr/>
              </a:pPr>
              <a:t>‹Nr.›</a:t>
            </a:fld>
            <a:endParaRPr lang="de-DE" sz="1400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 bwMode="auto">
          <a:ln>
            <a:miter lim="800000"/>
          </a:ln>
        </p:spPr>
        <p:txBody>
          <a:bodyPr anchorCtr="0" compatLnSpc="1"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de-DE" dirty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2"/>
          </p:nvPr>
        </p:nvSpPr>
        <p:spPr bwMode="auto">
          <a:ln>
            <a:miter lim="800000"/>
          </a:ln>
        </p:spPr>
        <p:txBody>
          <a:bodyPr anchorCtr="0" compatLnSpc="1"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de-DE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Nur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kt1"/>
          <p:cNvSpPr>
            <a:spLocks noGrp="1" noChangeArrowheads="1"/>
            <a:extLst>
              <a:ext uri="smNativeData"/>
            </a:extLst>
          </p:cNvSpPr>
          <p:nvPr>
            <p:ph/>
          </p:nvPr>
        </p:nvSpPr>
        <p:spPr>
          <a:xfrm>
            <a:off x="457200" y="274955"/>
            <a:ext cx="8229600" cy="5851525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0"/>
          </p:nvPr>
        </p:nvSpPr>
        <p:spPr bwMode="auto">
          <a:ln>
            <a:miter lim="800000"/>
          </a:ln>
        </p:spPr>
        <p:txBody>
          <a:bodyPr anchorCtr="0" compatLnSpc="1"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94CB1449-6FAC-4024-86FB-2313D0A6C70B}" type="slidenum">
              <a:rPr lang="de-DE"/>
              <a:pPr>
                <a:defRPr/>
              </a:pPr>
              <a:t>‹Nr.›</a:t>
            </a:fld>
            <a:endParaRPr lang="de-DE" sz="140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 bwMode="auto">
          <a:ln>
            <a:miter lim="800000"/>
          </a:ln>
        </p:spPr>
        <p:txBody>
          <a:bodyPr anchorCtr="0" compatLnSpc="1"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2"/>
          </p:nvPr>
        </p:nvSpPr>
        <p:spPr bwMode="auto">
          <a:ln>
            <a:miter lim="800000"/>
          </a:ln>
        </p:spPr>
        <p:txBody>
          <a:bodyPr anchorCtr="0" compatLnSpc="1"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de-DE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el und zwei Zeil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titel1"/>
          <p:cNvSpPr>
            <a:spLocks noGrp="1" noChangeArrowheads="1"/>
            <a:extLst>
              <a:ext uri="smNativeData"/>
            </a:extLst>
          </p:cNvSpPr>
          <p:nvPr>
            <p:ph type="title"/>
          </p:nvPr>
        </p:nvSpPr>
        <p:spPr>
          <a:xfrm>
            <a:off x="457200" y="274955"/>
            <a:ext cx="8229600" cy="114300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/>
          </a:p>
        </p:txBody>
      </p:sp>
      <p:sp>
        <p:nvSpPr>
          <p:cNvPr id="3" name="Objekt1"/>
          <p:cNvSpPr>
            <a:spLocks noGrp="1" noChangeArrowheads="1"/>
            <a:extLst>
              <a:ext uri="smNativeData"/>
            </a:extLst>
          </p:cNvSpPr>
          <p:nvPr>
            <p:ph sz="half" idx="1"/>
          </p:nvPr>
        </p:nvSpPr>
        <p:spPr>
          <a:xfrm>
            <a:off x="457200" y="1600200"/>
            <a:ext cx="8229600" cy="2112645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/>
          </a:p>
        </p:txBody>
      </p:sp>
      <p:sp>
        <p:nvSpPr>
          <p:cNvPr id="4" name="Objekt2"/>
          <p:cNvSpPr>
            <a:spLocks noGrp="1" noChangeArrowheads="1"/>
            <a:extLst>
              <a:ext uri="smNativeData"/>
            </a:extLst>
          </p:cNvSpPr>
          <p:nvPr>
            <p:ph sz="half" idx="2"/>
          </p:nvPr>
        </p:nvSpPr>
        <p:spPr>
          <a:xfrm>
            <a:off x="457200" y="4013835"/>
            <a:ext cx="8229600" cy="2112645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 bwMode="auto">
          <a:ln>
            <a:miter lim="800000"/>
          </a:ln>
        </p:spPr>
        <p:txBody>
          <a:bodyPr anchorCtr="0" compatLnSpc="1"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874E3E14-DBBD-49EB-B900-A1ABE035BC63}" type="slidenum">
              <a:rPr lang="de-DE"/>
              <a:pPr>
                <a:defRPr/>
              </a:pPr>
              <a:t>‹Nr.›</a:t>
            </a:fld>
            <a:endParaRPr lang="de-DE" sz="140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 bwMode="auto">
          <a:ln>
            <a:miter lim="800000"/>
          </a:ln>
        </p:spPr>
        <p:txBody>
          <a:bodyPr anchorCtr="0" compatLnSpc="1"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2"/>
          </p:nvPr>
        </p:nvSpPr>
        <p:spPr bwMode="auto">
          <a:ln>
            <a:miter lim="800000"/>
          </a:ln>
        </p:spPr>
        <p:txBody>
          <a:bodyPr anchorCtr="0" compatLnSpc="1"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de-DE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el und vier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titel1"/>
          <p:cNvSpPr>
            <a:spLocks noGrp="1" noChangeArrowheads="1"/>
            <a:extLst>
              <a:ext uri="smNativeData"/>
            </a:extLst>
          </p:cNvSpPr>
          <p:nvPr>
            <p:ph type="title"/>
          </p:nvPr>
        </p:nvSpPr>
        <p:spPr>
          <a:xfrm>
            <a:off x="457200" y="274955"/>
            <a:ext cx="8229600" cy="114300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/>
          </a:p>
        </p:txBody>
      </p:sp>
      <p:sp>
        <p:nvSpPr>
          <p:cNvPr id="3" name="Objekt1"/>
          <p:cNvSpPr>
            <a:spLocks noGrp="1" noChangeArrowheads="1"/>
            <a:extLst>
              <a:ext uri="smNativeData"/>
            </a:extLst>
          </p:cNvSpPr>
          <p:nvPr>
            <p:ph sz="quarter" idx="1"/>
          </p:nvPr>
        </p:nvSpPr>
        <p:spPr>
          <a:xfrm>
            <a:off x="457200" y="1600200"/>
            <a:ext cx="3964305" cy="2112645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/>
          </a:p>
        </p:txBody>
      </p:sp>
      <p:sp>
        <p:nvSpPr>
          <p:cNvPr id="4" name="Objekt2"/>
          <p:cNvSpPr>
            <a:spLocks noGrp="1" noChangeArrowheads="1"/>
            <a:extLst>
              <a:ext uri="smNativeData"/>
            </a:extLst>
          </p:cNvSpPr>
          <p:nvPr>
            <p:ph sz="quarter" idx="2"/>
          </p:nvPr>
        </p:nvSpPr>
        <p:spPr>
          <a:xfrm>
            <a:off x="4722495" y="1600200"/>
            <a:ext cx="3964305" cy="2112645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/>
          </a:p>
        </p:txBody>
      </p:sp>
      <p:sp>
        <p:nvSpPr>
          <p:cNvPr id="5" name="Objekt4"/>
          <p:cNvSpPr>
            <a:spLocks noGrp="1" noChangeArrowheads="1"/>
            <a:extLst>
              <a:ext uri="smNativeData"/>
            </a:extLst>
          </p:cNvSpPr>
          <p:nvPr>
            <p:ph sz="quarter" idx="3"/>
          </p:nvPr>
        </p:nvSpPr>
        <p:spPr>
          <a:xfrm>
            <a:off x="457200" y="4013835"/>
            <a:ext cx="3964305" cy="2112645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/>
          </a:p>
        </p:txBody>
      </p:sp>
      <p:sp>
        <p:nvSpPr>
          <p:cNvPr id="6" name="Objekt3"/>
          <p:cNvSpPr>
            <a:spLocks noGrp="1" noChangeArrowheads="1"/>
            <a:extLst>
              <a:ext uri="smNativeData"/>
            </a:extLst>
          </p:cNvSpPr>
          <p:nvPr>
            <p:ph sz="quarter" idx="4"/>
          </p:nvPr>
        </p:nvSpPr>
        <p:spPr>
          <a:xfrm>
            <a:off x="4722495" y="4013835"/>
            <a:ext cx="3964305" cy="2112645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0"/>
          </p:nvPr>
        </p:nvSpPr>
        <p:spPr bwMode="auto">
          <a:ln>
            <a:miter lim="800000"/>
          </a:ln>
        </p:spPr>
        <p:txBody>
          <a:bodyPr anchorCtr="0" compatLnSpc="1"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A4A819B9-3F65-4DFF-8E51-12202FFE3C15}" type="slidenum">
              <a:rPr lang="de-DE"/>
              <a:pPr>
                <a:defRPr/>
              </a:pPr>
              <a:t>‹Nr.›</a:t>
            </a:fld>
            <a:endParaRPr lang="de-DE" sz="1400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 bwMode="auto">
          <a:ln>
            <a:miter lim="800000"/>
          </a:ln>
        </p:spPr>
        <p:txBody>
          <a:bodyPr anchorCtr="0" compatLnSpc="1"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9" name="Rectangle 4"/>
          <p:cNvSpPr>
            <a:spLocks noGrp="1" noChangeArrowheads="1"/>
          </p:cNvSpPr>
          <p:nvPr>
            <p:ph type="dt" sz="half" idx="12"/>
          </p:nvPr>
        </p:nvSpPr>
        <p:spPr bwMode="auto">
          <a:ln>
            <a:miter lim="800000"/>
          </a:ln>
        </p:spPr>
        <p:txBody>
          <a:bodyPr anchorCtr="0" compatLnSpc="1"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de-DE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el und zwei Spalten, rechte Spalte getei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titel1"/>
          <p:cNvSpPr>
            <a:spLocks noGrp="1" noChangeArrowheads="1"/>
            <a:extLst>
              <a:ext uri="smNativeData"/>
            </a:extLst>
          </p:cNvSpPr>
          <p:nvPr>
            <p:ph type="title"/>
          </p:nvPr>
        </p:nvSpPr>
        <p:spPr>
          <a:xfrm>
            <a:off x="457200" y="274955"/>
            <a:ext cx="8229600" cy="114300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/>
          </a:p>
        </p:txBody>
      </p:sp>
      <p:sp>
        <p:nvSpPr>
          <p:cNvPr id="3" name="Objekt1"/>
          <p:cNvSpPr>
            <a:spLocks noGrp="1" noChangeArrowheads="1"/>
            <a:extLst>
              <a:ext uri="smNativeData"/>
            </a:extLst>
          </p:cNvSpPr>
          <p:nvPr>
            <p:ph sz="half" idx="1"/>
          </p:nvPr>
        </p:nvSpPr>
        <p:spPr>
          <a:xfrm>
            <a:off x="457200" y="1600200"/>
            <a:ext cx="3964305" cy="452628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/>
          </a:p>
        </p:txBody>
      </p:sp>
      <p:sp>
        <p:nvSpPr>
          <p:cNvPr id="4" name="Objekt3"/>
          <p:cNvSpPr>
            <a:spLocks noGrp="1" noChangeArrowheads="1"/>
            <a:extLst>
              <a:ext uri="smNativeData"/>
            </a:extLst>
          </p:cNvSpPr>
          <p:nvPr>
            <p:ph sz="quarter" idx="2"/>
          </p:nvPr>
        </p:nvSpPr>
        <p:spPr>
          <a:xfrm>
            <a:off x="4722495" y="1600200"/>
            <a:ext cx="3964305" cy="2112645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/>
          </a:p>
        </p:txBody>
      </p:sp>
      <p:sp>
        <p:nvSpPr>
          <p:cNvPr id="5" name="Objekt2"/>
          <p:cNvSpPr>
            <a:spLocks noGrp="1" noChangeArrowheads="1"/>
            <a:extLst>
              <a:ext uri="smNativeData"/>
            </a:extLst>
          </p:cNvSpPr>
          <p:nvPr>
            <p:ph sz="quarter" idx="3"/>
          </p:nvPr>
        </p:nvSpPr>
        <p:spPr>
          <a:xfrm>
            <a:off x="4722495" y="4013835"/>
            <a:ext cx="3964305" cy="2112645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0"/>
          </p:nvPr>
        </p:nvSpPr>
        <p:spPr bwMode="auto">
          <a:ln>
            <a:miter lim="800000"/>
          </a:ln>
        </p:spPr>
        <p:txBody>
          <a:bodyPr anchorCtr="0" compatLnSpc="1"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7F3B31F7-E625-4E65-88C5-969F93281709}" type="slidenum">
              <a:rPr lang="de-DE"/>
              <a:pPr>
                <a:defRPr/>
              </a:pPr>
              <a:t>‹Nr.›</a:t>
            </a:fld>
            <a:endParaRPr lang="de-DE" sz="1400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 bwMode="auto">
          <a:ln>
            <a:miter lim="800000"/>
          </a:ln>
        </p:spPr>
        <p:txBody>
          <a:bodyPr anchorCtr="0" compatLnSpc="1"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8" name="Rectangle 4"/>
          <p:cNvSpPr>
            <a:spLocks noGrp="1" noChangeArrowheads="1"/>
          </p:cNvSpPr>
          <p:nvPr>
            <p:ph type="dt" sz="half" idx="12"/>
          </p:nvPr>
        </p:nvSpPr>
        <p:spPr bwMode="auto">
          <a:ln>
            <a:miter lim="800000"/>
          </a:ln>
        </p:spPr>
        <p:txBody>
          <a:bodyPr anchorCtr="0" compatLnSpc="1"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de-DE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tandarddesig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de-DE" smtClean="0"/>
              <a:t>Titelmasterformat durch Klicken bearbeiten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</a:p>
        </p:txBody>
      </p:sp>
      <p:sp>
        <p:nvSpPr>
          <p:cNvPr id="4" name="Rectangle 4"/>
          <p:cNvSpPr>
            <a:spLocks noGrp="1" noChangeArrowheads="1"/>
            <a:extLst>
              <a:ext uri="smNativeData"/>
            </a:extLst>
          </p:cNvSpPr>
          <p:nvPr>
            <p:ph type="dt" sz="half" idx="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>
            <a:lvl1pPr fontAlgn="auto">
              <a:spcBef>
                <a:spcPts val="0"/>
              </a:spcBef>
              <a:spcAft>
                <a:spcPts val="0"/>
              </a:spcAft>
              <a:defRPr sz="1400" kern="1">
                <a:latin typeface="Arial" pitchFamily="2" charset="0"/>
                <a:cs typeface="Arial" pitchFamily="2" charset="0"/>
              </a:defRPr>
            </a:lvl1pPr>
          </a:lstStyle>
          <a:p>
            <a:pPr>
              <a:defRPr sz="1400" b="0" i="0" u="none" strike="noStrike" kern="1" spc="0" baseline="0">
                <a:solidFill>
                  <a:schemeClr val="tx1"/>
                </a:solidFill>
                <a:effectLst/>
                <a:latin typeface="Arial" pitchFamily="2" charset="0"/>
                <a:ea typeface="Arial" pitchFamily="2" charset="0"/>
                <a:cs typeface="Arial" pitchFamily="2" charset="0"/>
              </a:defRPr>
            </a:pPr>
            <a:endParaRPr/>
          </a:p>
        </p:txBody>
      </p:sp>
      <p:sp>
        <p:nvSpPr>
          <p:cNvPr id="5" name="Rectangle 5"/>
          <p:cNvSpPr>
            <a:spLocks noGrp="1" noChangeArrowheads="1"/>
            <a:extLst>
              <a:ext uri="smNativeData"/>
            </a:extLst>
          </p:cNvSpPr>
          <p:nvPr>
            <p:ph type="ftr" sz="quarter" idx="3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>
            <a:lvl1pPr algn="ctr" fontAlgn="auto">
              <a:spcBef>
                <a:spcPts val="0"/>
              </a:spcBef>
              <a:spcAft>
                <a:spcPts val="0"/>
              </a:spcAft>
              <a:defRPr sz="1400" kern="1">
                <a:latin typeface="Arial" pitchFamily="2" charset="0"/>
                <a:cs typeface="Arial" pitchFamily="2" charset="0"/>
              </a:defRPr>
            </a:lvl1pPr>
          </a:lstStyle>
          <a:p>
            <a:pPr>
              <a:defRPr sz="1400" b="0" i="0" u="none" strike="noStrike" kern="1" spc="0" baseline="0">
                <a:solidFill>
                  <a:schemeClr val="tx1"/>
                </a:solidFill>
                <a:effectLst/>
                <a:latin typeface="Arial" pitchFamily="2" charset="0"/>
                <a:ea typeface="Arial" pitchFamily="2" charset="0"/>
                <a:cs typeface="Arial" pitchFamily="2" charset="0"/>
              </a:defRPr>
            </a:pPr>
            <a:endParaRPr/>
          </a:p>
        </p:txBody>
      </p:sp>
      <p:sp>
        <p:nvSpPr>
          <p:cNvPr id="6" name="Rectangle 6"/>
          <p:cNvSpPr>
            <a:spLocks noGrp="1" noChangeArrowheads="1"/>
            <a:extLst>
              <a:ext uri="smNativeData"/>
            </a:extLst>
          </p:cNvSpPr>
          <p:nvPr>
            <p:ph type="sldNum" sz="quarter" idx="4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>
            <a:lvl1pPr algn="r" fontAlgn="auto">
              <a:spcBef>
                <a:spcPts val="0"/>
              </a:spcBef>
              <a:spcAft>
                <a:spcPts val="0"/>
              </a:spcAft>
              <a:defRPr kern="1">
                <a:latin typeface="Arial" pitchFamily="2" charset="0"/>
                <a:cs typeface="Arial" pitchFamily="2" charset="0"/>
              </a:defRPr>
            </a:lvl1pPr>
          </a:lstStyle>
          <a:p>
            <a:pPr>
              <a:defRPr sz="1800" b="0" i="0" u="none" strike="noStrike" kern="1" spc="0" baseline="0">
                <a:solidFill>
                  <a:schemeClr val="tx1"/>
                </a:solidFill>
                <a:effectLst/>
                <a:latin typeface="Arial" pitchFamily="2" charset="0"/>
                <a:ea typeface="Arial" pitchFamily="2" charset="0"/>
                <a:cs typeface="Arial" pitchFamily="2" charset="0"/>
              </a:defRPr>
            </a:pPr>
            <a:fld id="{3BDF1AEA-E97E-4E03-B2A7-87CD4B449E9C}" type="slidenum">
              <a:rPr/>
              <a:pPr>
                <a:defRPr sz="1800" b="0" i="0" u="none" strike="noStrike" kern="1" spc="0" baseline="0">
                  <a:solidFill>
                    <a:schemeClr val="tx1"/>
                  </a:solidFill>
                  <a:effectLst/>
                  <a:latin typeface="Arial" pitchFamily="2" charset="0"/>
                  <a:ea typeface="Arial" pitchFamily="2" charset="0"/>
                  <a:cs typeface="Arial" pitchFamily="2" charset="0"/>
                </a:defRPr>
              </a:pPr>
              <a:t>‹Nr.›</a:t>
            </a:fld>
            <a:endParaRPr sz="140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8" r:id="rId1"/>
    <p:sldLayoutId id="2147483719" r:id="rId2"/>
    <p:sldLayoutId id="2147483720" r:id="rId3"/>
    <p:sldLayoutId id="2147483721" r:id="rId4"/>
    <p:sldLayoutId id="2147483722" r:id="rId5"/>
    <p:sldLayoutId id="2147483723" r:id="rId6"/>
    <p:sldLayoutId id="2147483724" r:id="rId7"/>
    <p:sldLayoutId id="2147483725" r:id="rId8"/>
    <p:sldLayoutId id="2147483726" r:id="rId9"/>
    <p:sldLayoutId id="2147483727" r:id="rId10"/>
    <p:sldLayoutId id="2147483728" r:id="rId11"/>
    <p:sldLayoutId id="2147483729" r:id="rId12"/>
  </p:sldLayoutIdLst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">
          <a:solidFill>
            <a:schemeClr val="tx2"/>
          </a:solidFill>
          <a:latin typeface="Arial" pitchFamily="2" charset="0"/>
          <a:ea typeface="Arial" pitchFamily="2" charset="0"/>
          <a:cs typeface="Arial" pitchFamily="2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 kern="1">
          <a:solidFill>
            <a:schemeClr val="tx2"/>
          </a:solidFill>
          <a:latin typeface="Arial" pitchFamily="2" charset="0"/>
          <a:ea typeface="Arial" pitchFamily="2" charset="0"/>
          <a:cs typeface="Arial" pitchFamily="2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 kern="1">
          <a:solidFill>
            <a:schemeClr val="tx2"/>
          </a:solidFill>
          <a:latin typeface="Arial" pitchFamily="2" charset="0"/>
          <a:ea typeface="Arial" pitchFamily="2" charset="0"/>
          <a:cs typeface="Arial" pitchFamily="2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 kern="1">
          <a:solidFill>
            <a:schemeClr val="tx2"/>
          </a:solidFill>
          <a:latin typeface="Arial" pitchFamily="2" charset="0"/>
          <a:ea typeface="Arial" pitchFamily="2" charset="0"/>
          <a:cs typeface="Arial" pitchFamily="2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 kern="1">
          <a:solidFill>
            <a:schemeClr val="tx2"/>
          </a:solidFill>
          <a:latin typeface="Arial" pitchFamily="2" charset="0"/>
          <a:ea typeface="Arial" pitchFamily="2" charset="0"/>
          <a:cs typeface="Arial" pitchFamily="2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 kern="1">
          <a:solidFill>
            <a:schemeClr val="tx2"/>
          </a:solidFill>
          <a:latin typeface="Arial" pitchFamily="2" charset="0"/>
          <a:ea typeface="Arial" pitchFamily="2" charset="0"/>
          <a:cs typeface="Arial" pitchFamily="2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 kern="1">
          <a:solidFill>
            <a:schemeClr val="tx2"/>
          </a:solidFill>
          <a:latin typeface="Arial" pitchFamily="2" charset="0"/>
          <a:ea typeface="Arial" pitchFamily="2" charset="0"/>
          <a:cs typeface="Arial" pitchFamily="2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 kern="1">
          <a:solidFill>
            <a:schemeClr val="tx2"/>
          </a:solidFill>
          <a:latin typeface="Arial" pitchFamily="2" charset="0"/>
          <a:ea typeface="Arial" pitchFamily="2" charset="0"/>
          <a:cs typeface="Arial" pitchFamily="2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 kern="1">
          <a:solidFill>
            <a:schemeClr val="tx2"/>
          </a:solidFill>
          <a:latin typeface="Arial" pitchFamily="2" charset="0"/>
          <a:ea typeface="Arial" pitchFamily="2" charset="0"/>
          <a:cs typeface="Arial" pitchFamily="2" charset="0"/>
        </a:defRPr>
      </a:lvl9pPr>
    </p:titleStyle>
    <p:bodyStyle>
      <a:lvl1pPr marL="342900" indent="-342900" algn="l" rtl="0" eaLnBrk="0" fontAlgn="base" hangingPunct="0">
        <a:spcBef>
          <a:spcPct val="0"/>
        </a:spcBef>
        <a:spcAft>
          <a:spcPct val="0"/>
        </a:spcAft>
        <a:buClr>
          <a:schemeClr val="tx1"/>
        </a:buClr>
        <a:buChar char="•"/>
        <a:defRPr sz="3200" kern="1">
          <a:solidFill>
            <a:schemeClr val="tx1"/>
          </a:solidFill>
          <a:latin typeface="Arial" pitchFamily="2" charset="0"/>
          <a:ea typeface="Arial" pitchFamily="2" charset="0"/>
          <a:cs typeface="Arial" pitchFamily="2" charset="0"/>
        </a:defRPr>
      </a:lvl1pPr>
      <a:lvl2pPr marL="742950" indent="-285750" algn="l" rtl="0" eaLnBrk="0" fontAlgn="base" hangingPunct="0">
        <a:spcBef>
          <a:spcPct val="0"/>
        </a:spcBef>
        <a:spcAft>
          <a:spcPct val="0"/>
        </a:spcAft>
        <a:buClr>
          <a:schemeClr val="tx1"/>
        </a:buClr>
        <a:buChar char="–"/>
        <a:defRPr sz="2800" kern="1">
          <a:solidFill>
            <a:schemeClr val="tx1"/>
          </a:solidFill>
          <a:latin typeface="Arial" pitchFamily="2" charset="0"/>
          <a:ea typeface="Arial" pitchFamily="2" charset="0"/>
          <a:cs typeface="Arial" pitchFamily="2" charset="0"/>
        </a:defRPr>
      </a:lvl2pPr>
      <a:lvl3pPr marL="1143000" indent="-228600" algn="l" rtl="0" eaLnBrk="0" fontAlgn="base" hangingPunct="0">
        <a:spcBef>
          <a:spcPct val="0"/>
        </a:spcBef>
        <a:spcAft>
          <a:spcPct val="0"/>
        </a:spcAft>
        <a:buClr>
          <a:schemeClr val="tx1"/>
        </a:buClr>
        <a:buChar char="•"/>
        <a:defRPr sz="2400" kern="1">
          <a:solidFill>
            <a:schemeClr val="tx1"/>
          </a:solidFill>
          <a:latin typeface="Arial" pitchFamily="2" charset="0"/>
          <a:ea typeface="Arial" pitchFamily="2" charset="0"/>
          <a:cs typeface="Arial" pitchFamily="2" charset="0"/>
        </a:defRPr>
      </a:lvl3pPr>
      <a:lvl4pPr marL="1600200" indent="-228600" algn="l" rtl="0" eaLnBrk="0" fontAlgn="base" hangingPunct="0">
        <a:spcBef>
          <a:spcPct val="0"/>
        </a:spcBef>
        <a:spcAft>
          <a:spcPct val="0"/>
        </a:spcAft>
        <a:buClr>
          <a:schemeClr val="tx1"/>
        </a:buClr>
        <a:buChar char="–"/>
        <a:defRPr sz="2000" kern="1">
          <a:solidFill>
            <a:schemeClr val="tx1"/>
          </a:solidFill>
          <a:latin typeface="Arial" pitchFamily="2" charset="0"/>
          <a:ea typeface="Arial" pitchFamily="2" charset="0"/>
          <a:cs typeface="Arial" pitchFamily="2" charset="0"/>
        </a:defRPr>
      </a:lvl4pPr>
      <a:lvl5pPr marL="2057400" indent="-228600" algn="l" rtl="0" eaLnBrk="0" fontAlgn="base" hangingPunct="0">
        <a:spcBef>
          <a:spcPct val="0"/>
        </a:spcBef>
        <a:spcAft>
          <a:spcPct val="0"/>
        </a:spcAft>
        <a:buClr>
          <a:schemeClr val="tx1"/>
        </a:buClr>
        <a:buChar char="»"/>
        <a:defRPr sz="2000" kern="1">
          <a:solidFill>
            <a:schemeClr val="tx1"/>
          </a:solidFill>
          <a:latin typeface="Arial" pitchFamily="2" charset="0"/>
          <a:ea typeface="Arial" pitchFamily="2" charset="0"/>
          <a:cs typeface="Arial" pitchFamily="2" charset="0"/>
        </a:defRPr>
      </a:lvl5pPr>
      <a:lvl6pPr marL="2514600" indent="-228600" algn="l" rtl="0" eaLnBrk="0" fontAlgn="base" hangingPunct="0">
        <a:spcBef>
          <a:spcPct val="0"/>
        </a:spcBef>
        <a:spcAft>
          <a:spcPct val="0"/>
        </a:spcAft>
        <a:buClr>
          <a:schemeClr val="tx1"/>
        </a:buClr>
        <a:buChar char="»"/>
        <a:defRPr sz="2000" kern="1">
          <a:solidFill>
            <a:schemeClr val="tx1"/>
          </a:solidFill>
          <a:latin typeface="Arial" pitchFamily="2" charset="0"/>
          <a:ea typeface="Arial" pitchFamily="2" charset="0"/>
          <a:cs typeface="Arial" pitchFamily="2" charset="0"/>
        </a:defRPr>
      </a:lvl6pPr>
      <a:lvl7pPr marL="2971800" indent="-228600" algn="l" rtl="0" eaLnBrk="0" fontAlgn="base" hangingPunct="0">
        <a:spcBef>
          <a:spcPct val="0"/>
        </a:spcBef>
        <a:spcAft>
          <a:spcPct val="0"/>
        </a:spcAft>
        <a:buClr>
          <a:schemeClr val="tx1"/>
        </a:buClr>
        <a:buChar char="»"/>
        <a:defRPr sz="2000" kern="1">
          <a:solidFill>
            <a:schemeClr val="tx1"/>
          </a:solidFill>
          <a:latin typeface="Arial" pitchFamily="2" charset="0"/>
          <a:ea typeface="Arial" pitchFamily="2" charset="0"/>
          <a:cs typeface="Arial" pitchFamily="2" charset="0"/>
        </a:defRPr>
      </a:lvl7pPr>
      <a:lvl8pPr marL="3429000" indent="-228600" algn="l" rtl="0" eaLnBrk="0" fontAlgn="base" hangingPunct="0">
        <a:spcBef>
          <a:spcPct val="0"/>
        </a:spcBef>
        <a:spcAft>
          <a:spcPct val="0"/>
        </a:spcAft>
        <a:buClr>
          <a:schemeClr val="tx1"/>
        </a:buClr>
        <a:buChar char="»"/>
        <a:defRPr sz="2000" kern="1">
          <a:solidFill>
            <a:schemeClr val="tx1"/>
          </a:solidFill>
          <a:latin typeface="Arial" pitchFamily="2" charset="0"/>
          <a:ea typeface="Arial" pitchFamily="2" charset="0"/>
          <a:cs typeface="Arial" pitchFamily="2" charset="0"/>
        </a:defRPr>
      </a:lvl8pPr>
      <a:lvl9pPr marL="3886200" indent="-228600" algn="l" rtl="0" eaLnBrk="0" fontAlgn="base" hangingPunct="0">
        <a:spcBef>
          <a:spcPct val="0"/>
        </a:spcBef>
        <a:spcAft>
          <a:spcPct val="0"/>
        </a:spcAft>
        <a:buClr>
          <a:schemeClr val="tx1"/>
        </a:buClr>
        <a:buChar char="»"/>
        <a:defRPr sz="2000" kern="1">
          <a:solidFill>
            <a:schemeClr val="tx1"/>
          </a:solidFill>
          <a:latin typeface="Arial" pitchFamily="2" charset="0"/>
          <a:ea typeface="Arial" pitchFamily="2" charset="0"/>
          <a:cs typeface="Arial" pitchFamily="2" charset="0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sozialistische-linke.de/2019/12/10/sozial-oekologischer-umbau-und-die-wachstumsfrage/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idx="1"/>
          </p:nvPr>
        </p:nvSpPr>
        <p:spPr>
          <a:xfrm>
            <a:off x="123190" y="2065654"/>
            <a:ext cx="8897619" cy="4592321"/>
          </a:xfrm>
        </p:spPr>
        <p:txBody>
          <a:bodyPr/>
          <a:lstStyle/>
          <a:p>
            <a:pPr algn="ctr">
              <a:lnSpc>
                <a:spcPts val="7200"/>
              </a:lnSpc>
              <a:buFontTx/>
              <a:buNone/>
            </a:pPr>
            <a:r>
              <a:rPr lang="de-DE" altLang="de-DE" sz="6000" b="1" dirty="0" smtClean="0"/>
              <a:t>Kein Wachstum </a:t>
            </a:r>
            <a:br>
              <a:rPr lang="de-DE" altLang="de-DE" sz="6000" b="1" dirty="0" smtClean="0"/>
            </a:br>
            <a:r>
              <a:rPr lang="de-DE" altLang="de-DE" sz="4000" b="1" dirty="0" smtClean="0"/>
              <a:t>(des Bruttoinlandsprodukts) </a:t>
            </a:r>
            <a:r>
              <a:rPr lang="de-DE" altLang="de-DE" sz="6000" b="1" dirty="0" smtClean="0"/>
              <a:t/>
            </a:r>
            <a:br>
              <a:rPr lang="de-DE" altLang="de-DE" sz="6000" b="1" dirty="0" smtClean="0"/>
            </a:br>
            <a:r>
              <a:rPr lang="de-DE" altLang="de-DE" sz="6000" b="1" dirty="0" smtClean="0"/>
              <a:t>ist keine Lösung</a:t>
            </a:r>
          </a:p>
          <a:p>
            <a:pPr algn="ctr">
              <a:lnSpc>
                <a:spcPct val="90000"/>
              </a:lnSpc>
              <a:buFontTx/>
              <a:buNone/>
            </a:pPr>
            <a:endParaRPr lang="de-DE" altLang="de-DE" sz="5400" b="1" dirty="0"/>
          </a:p>
          <a:p>
            <a:pPr algn="ctr">
              <a:lnSpc>
                <a:spcPct val="90000"/>
              </a:lnSpc>
              <a:buFontTx/>
              <a:buNone/>
            </a:pPr>
            <a:r>
              <a:rPr lang="de-DE" altLang="de-DE" sz="2000" b="1" dirty="0" smtClean="0"/>
              <a:t>Ralf Krämer</a:t>
            </a:r>
          </a:p>
          <a:p>
            <a:pPr algn="ctr">
              <a:lnSpc>
                <a:spcPct val="90000"/>
              </a:lnSpc>
              <a:buFontTx/>
              <a:buNone/>
            </a:pPr>
            <a:endParaRPr lang="de-DE" altLang="de-DE" sz="2000" dirty="0" smtClean="0">
              <a:solidFill>
                <a:srgbClr val="FF0066"/>
              </a:solidFill>
            </a:endParaRPr>
          </a:p>
          <a:p>
            <a:pPr algn="ctr">
              <a:lnSpc>
                <a:spcPct val="90000"/>
              </a:lnSpc>
              <a:buFontTx/>
              <a:buNone/>
            </a:pPr>
            <a:r>
              <a:rPr lang="de-DE" altLang="de-DE" sz="2000" dirty="0" smtClean="0">
                <a:solidFill>
                  <a:srgbClr val="FF0066"/>
                </a:solidFill>
                <a:hlinkClick r:id="rId3"/>
              </a:rPr>
              <a:t>Text siehe:   https</a:t>
            </a:r>
            <a:r>
              <a:rPr lang="de-DE" altLang="de-DE" sz="2000" dirty="0">
                <a:solidFill>
                  <a:srgbClr val="FF0066"/>
                </a:solidFill>
                <a:hlinkClick r:id="rId3"/>
              </a:rPr>
              <a:t>://sozialistische-linke.de/2019/12/10/sozial-oekologischer-umbau-und-die-wachstumsfrage</a:t>
            </a:r>
            <a:r>
              <a:rPr lang="de-DE" altLang="de-DE" sz="2000" dirty="0" smtClean="0">
                <a:solidFill>
                  <a:srgbClr val="FF0066"/>
                </a:solidFill>
                <a:hlinkClick r:id="rId3"/>
              </a:rPr>
              <a:t>/</a:t>
            </a:r>
            <a:r>
              <a:rPr lang="de-DE" altLang="de-DE" sz="2000" dirty="0" smtClean="0">
                <a:solidFill>
                  <a:srgbClr val="FF0066"/>
                </a:solidFill>
              </a:rPr>
              <a:t> </a:t>
            </a:r>
          </a:p>
        </p:txBody>
      </p:sp>
      <p:pic>
        <p:nvPicPr>
          <p:cNvPr id="3" name="Picture 2" descr="https://sozialistische-linke.de/wp-content/uploads/2019/07/SL_Bund_Banne_HPi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1070"/>
            <a:ext cx="9152255" cy="16016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5765239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Grafik 1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050" y="128269"/>
            <a:ext cx="9124950" cy="67297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38473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74128"/>
            <a:ext cx="9144000" cy="59097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13623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8710" y="200025"/>
            <a:ext cx="8886581" cy="6457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86801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774066"/>
            <a:ext cx="9144000" cy="53098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25360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0"/>
            <a:ext cx="9144001" cy="69449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15255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eck 1"/>
          <p:cNvSpPr/>
          <p:nvPr/>
        </p:nvSpPr>
        <p:spPr>
          <a:xfrm>
            <a:off x="123189" y="200025"/>
            <a:ext cx="8969375" cy="64325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de-DE" sz="28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4. </a:t>
            </a:r>
            <a:r>
              <a:rPr lang="de-DE" sz="2800" b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Sozialökologische Transformation, </a:t>
            </a:r>
            <a:r>
              <a:rPr lang="de-DE" sz="28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gesteuertes Schrumpfen und </a:t>
            </a:r>
            <a:r>
              <a:rPr lang="de-DE" sz="2800" b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Wachsen als realistische Perspektive</a:t>
            </a:r>
            <a:endParaRPr lang="de-DE" sz="2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indent="-4572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de-DE" sz="28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notwendig und sinnvolles Ziel ist </a:t>
            </a:r>
            <a:r>
              <a:rPr lang="de-DE" sz="2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sozial-ökologischer Umbau der Produktion und Lebensweise</a:t>
            </a:r>
          </a:p>
          <a:p>
            <a:pPr marL="457200" indent="-4572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de-DE" sz="28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erfordert </a:t>
            </a:r>
            <a:r>
              <a:rPr lang="de-DE" sz="2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Abbau besonders umweltbelastender Produktionen und Konsumweisen</a:t>
            </a:r>
          </a:p>
          <a:p>
            <a:pPr marL="457200" indent="-4572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de-DE" sz="28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erfordert </a:t>
            </a:r>
            <a:r>
              <a:rPr lang="de-DE" sz="2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Ausbau v.a. </a:t>
            </a:r>
            <a:r>
              <a:rPr lang="de-DE" sz="28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Human- </a:t>
            </a:r>
            <a:r>
              <a:rPr lang="de-DE" sz="2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und </a:t>
            </a:r>
            <a:r>
              <a:rPr lang="de-DE" sz="28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Sozialdienstleist. und Aufbau </a:t>
            </a:r>
            <a:r>
              <a:rPr lang="de-DE" sz="2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neuer naturverträglicher Produktionen und </a:t>
            </a:r>
            <a:r>
              <a:rPr lang="de-DE" sz="2800" dirty="0" err="1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Kon-sumweisen</a:t>
            </a:r>
            <a:r>
              <a:rPr lang="de-DE" sz="2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dazu zunächst große Investitionen in neue Infrastrukturen und Anlagen, das erfordert viel (Erwerbs-</a:t>
            </a:r>
            <a:r>
              <a:rPr lang="de-DE" sz="28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) Arbeit </a:t>
            </a:r>
            <a:r>
              <a:rPr lang="de-DE" sz="2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und damit Wertschöpfung und steigert so </a:t>
            </a:r>
            <a:r>
              <a:rPr lang="de-DE" sz="280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das </a:t>
            </a:r>
            <a:r>
              <a:rPr lang="de-DE" sz="280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BIP</a:t>
            </a:r>
            <a:endParaRPr lang="de-DE" sz="2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indent="-4572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de-DE" sz="28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dies </a:t>
            </a:r>
            <a:r>
              <a:rPr lang="de-DE" sz="2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ermöglicht zugleich Sicherung </a:t>
            </a:r>
            <a:r>
              <a:rPr lang="de-DE" sz="28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der </a:t>
            </a:r>
            <a:r>
              <a:rPr lang="de-DE" sz="2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Einkommen und Ersatz für wegfallende Beschäftigung und erleichtert so </a:t>
            </a:r>
            <a:r>
              <a:rPr lang="de-DE" sz="28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soziale Bündnisse und die </a:t>
            </a:r>
            <a:r>
              <a:rPr lang="de-DE" sz="2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Durchsetzung des Umbaus</a:t>
            </a:r>
            <a:endParaRPr lang="de-DE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384802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76250"/>
            <a:ext cx="9144000" cy="5773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700799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04813"/>
            <a:ext cx="9144000" cy="5851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2809232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eck 1"/>
          <p:cNvSpPr/>
          <p:nvPr/>
        </p:nvSpPr>
        <p:spPr>
          <a:xfrm>
            <a:off x="194945" y="630555"/>
            <a:ext cx="8754110" cy="55707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de-DE" sz="36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Kein Wachstum (des Bruttoinlandsprodukts) ist keine Lösung</a:t>
            </a:r>
            <a:endParaRPr lang="de-DE" sz="3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Bef>
                <a:spcPts val="1200"/>
              </a:spcBef>
              <a:spcAft>
                <a:spcPts val="600"/>
              </a:spcAft>
            </a:pPr>
            <a:r>
              <a:rPr lang="de-DE" sz="32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1. Worum geht es, wo ist die Kontroverse?</a:t>
            </a:r>
            <a:endParaRPr lang="de-DE" sz="3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Bef>
                <a:spcPts val="1200"/>
              </a:spcBef>
              <a:spcAft>
                <a:spcPts val="600"/>
              </a:spcAft>
            </a:pPr>
            <a:r>
              <a:rPr lang="de-DE" sz="32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2. Klärung: Was bedeutet das Bruttoinlandsprodukt und was nicht?</a:t>
            </a:r>
            <a:endParaRPr lang="de-DE" sz="3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Bef>
                <a:spcPts val="1200"/>
              </a:spcBef>
              <a:spcAft>
                <a:spcPts val="600"/>
              </a:spcAft>
            </a:pPr>
            <a:r>
              <a:rPr lang="de-DE" sz="32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3. Entkopplung von BIP und Naturbelastung als Ausweg?</a:t>
            </a:r>
            <a:endParaRPr lang="de-DE" sz="3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Bef>
                <a:spcPts val="1200"/>
              </a:spcBef>
              <a:spcAft>
                <a:spcPts val="600"/>
              </a:spcAft>
            </a:pPr>
            <a:r>
              <a:rPr lang="de-DE" sz="32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4. Sozialökologischer Umbau, gesteuertes Schrumpfen und Wachsen</a:t>
            </a:r>
            <a:endParaRPr lang="de-DE" sz="3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8356413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eck 1"/>
          <p:cNvSpPr/>
          <p:nvPr/>
        </p:nvSpPr>
        <p:spPr>
          <a:xfrm>
            <a:off x="266700" y="271780"/>
            <a:ext cx="8610600" cy="64325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de-DE" sz="28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1. Worum geht es, wo ist die Kontroverse?</a:t>
            </a:r>
            <a:endParaRPr lang="de-DE" sz="2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indent="-4572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de-DE" sz="28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Einigkeit</a:t>
            </a:r>
            <a:r>
              <a:rPr lang="de-DE" sz="2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r>
              <a:rPr lang="de-DE" sz="28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es gibt Probleme des Wachstums, stofflich </a:t>
            </a:r>
            <a:r>
              <a:rPr lang="de-DE" sz="2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Schrumpfen ist nötig, weniger Verbrauch von Rohstoffen, weniger Belastung der Umwelt, insb. Treibhausgasemissionen auf Netto-Null reduzieren</a:t>
            </a:r>
          </a:p>
          <a:p>
            <a:pPr marL="457200" indent="-4572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de-DE" sz="28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Einigkeit</a:t>
            </a:r>
            <a:r>
              <a:rPr lang="de-DE" sz="2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r>
              <a:rPr lang="de-DE" sz="28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Bruttoinlandsprodukt (BIP) </a:t>
            </a:r>
            <a:r>
              <a:rPr lang="de-DE" sz="2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ist kein Wohlstandsmaß und sein Wachstum für Linke kein Selbstzweck (wg. </a:t>
            </a:r>
            <a:r>
              <a:rPr lang="de-DE" sz="2800" dirty="0" err="1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unerfassten</a:t>
            </a:r>
            <a:r>
              <a:rPr lang="de-DE" sz="28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nicht-monetären Leistungen und Wohlstand</a:t>
            </a:r>
            <a:r>
              <a:rPr lang="de-DE" sz="2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etwa freie Zeit, negativen externen Effekten, Ungleichheit usw.)</a:t>
            </a:r>
          </a:p>
          <a:p>
            <a:pPr marL="457200" indent="-4572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de-DE" sz="28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Kontroverse</a:t>
            </a:r>
            <a:r>
              <a:rPr lang="de-DE" sz="2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 Bruttoinlandsprodukt schrumpfen oder weiter wachsen lassen?</a:t>
            </a:r>
          </a:p>
          <a:p>
            <a:pPr marL="457200" indent="-4572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de-DE" sz="28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Kontroverse</a:t>
            </a:r>
            <a:r>
              <a:rPr lang="de-DE" sz="2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 Überwindung des Kapitalismus als </a:t>
            </a:r>
            <a:r>
              <a:rPr lang="de-DE" sz="28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Problemlösung bzgl. Wachstum und Ökologie?</a:t>
            </a:r>
            <a:endParaRPr lang="de-DE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82376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eck 1"/>
          <p:cNvSpPr/>
          <p:nvPr/>
        </p:nvSpPr>
        <p:spPr>
          <a:xfrm>
            <a:off x="123190" y="200025"/>
            <a:ext cx="8897620" cy="65094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de-DE" sz="28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2. Klärung: Was bedeutet das </a:t>
            </a:r>
            <a:r>
              <a:rPr lang="de-DE" sz="2800" b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BIP </a:t>
            </a:r>
            <a:r>
              <a:rPr lang="de-DE" sz="28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und was nicht?</a:t>
            </a:r>
            <a:endParaRPr lang="de-DE" sz="2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indent="-4572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de-DE" sz="2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BIP ist ein Maß, nicht der Grund für Entwicklungen</a:t>
            </a:r>
          </a:p>
          <a:p>
            <a:pPr marL="457200" indent="-4572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de-DE" sz="28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BIP </a:t>
            </a:r>
            <a:r>
              <a:rPr lang="de-DE" sz="2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= inländische </a:t>
            </a:r>
            <a:r>
              <a:rPr lang="de-DE" sz="28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Bruttowertschöpfung/Wirtschafts-leistung </a:t>
            </a:r>
            <a:r>
              <a:rPr lang="de-DE" sz="2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= </a:t>
            </a:r>
            <a:r>
              <a:rPr lang="de-DE" sz="28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Produkt </a:t>
            </a:r>
            <a:r>
              <a:rPr lang="de-DE" sz="2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aus Erwerbsarbeitsvolumen und </a:t>
            </a:r>
            <a:r>
              <a:rPr lang="de-DE" sz="28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Arbeitsproduktivität = Einkommen und Verwendung</a:t>
            </a:r>
          </a:p>
          <a:p>
            <a:pPr marL="457200" indent="-4572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de-DE" sz="28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BIP </a:t>
            </a:r>
            <a:r>
              <a:rPr lang="de-DE" sz="2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ist eine Geldgröße, Grundlage für das </a:t>
            </a:r>
            <a:r>
              <a:rPr lang="de-DE" sz="28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Volksein</a:t>
            </a:r>
            <a:r>
              <a:rPr lang="de-DE" sz="2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-kommen</a:t>
            </a:r>
            <a:r>
              <a:rPr lang="de-DE" sz="28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de-DE" sz="2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Löhne/Arbeitnehmerentgelte </a:t>
            </a:r>
            <a:r>
              <a:rPr lang="de-DE" sz="28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machen </a:t>
            </a:r>
            <a:r>
              <a:rPr lang="de-DE" sz="2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etwas mehr als 50% des </a:t>
            </a:r>
            <a:r>
              <a:rPr lang="de-DE" sz="28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BIP aus, </a:t>
            </a:r>
            <a:r>
              <a:rPr lang="de-DE" sz="2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keine Entkopplung möglich</a:t>
            </a:r>
          </a:p>
          <a:p>
            <a:pPr marL="457200" indent="-4572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de-DE" sz="28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Schrumpfendes </a:t>
            </a:r>
            <a:r>
              <a:rPr lang="de-DE" sz="2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BIP bedeutet sinkende Einkommen, auch der Arbeitenden und der </a:t>
            </a:r>
            <a:r>
              <a:rPr lang="de-DE" sz="28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Armen, ist keine Lösung</a:t>
            </a:r>
            <a:endParaRPr lang="de-DE" sz="2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indent="-4572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de-DE" sz="28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Schrumpfendes </a:t>
            </a:r>
            <a:r>
              <a:rPr lang="de-DE" sz="2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BIP bedeutet im Kapitalismus Krise und Arbeitslosigkeit und Entwertung von Vermögen, damit auch schlechte Bedingungen für ökologische Politik, weil soziale Probleme dringender sind</a:t>
            </a:r>
            <a:endParaRPr lang="de-DE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485413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  <a:extLst>
              <a:ext uri="smNativeData">
                <pr:smNativeData xmlns="" xmlns:pr="smNativeData" val="SMDATA_14_WCCPWRMAAAAlAAAAEQAAAC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AcAAAA4AAAAAAAAAAAAAAAAAAAA////AAAAAAAAAAAAAAAAAAAAAAAAAAAAAAAAAAAAAABkAAAAZAAAAAAAAAAjAAAABAAAAGQAAAAXAAAAFAAAAAAAAAAAAAAA/38AAP9/AAAAAAAACQAAAAQAAAAAAAAADAAAABAAAAAAAAAAAAAAAAAAAAAAAAAAHgAAAGgAAAAAAAAAAAAAAAAAAAAAAAAAAAAAABAnAAAQJwAAAAAAAAAAAAAAAAAAAAAAAAAAAAAAAAAAAAAAAAAAAAAUAAAAAAAAAMDA/wAAAAAAZAAAADIAAAAAAAAAZAAAAAAAAAB/f38ACgAAAB8AAABUAAAAu+DjBf///wEAAAAAAAAAAAAAAAAAAAAAAAAAAAAAAAAAAAAAAAAAAAAAAAJ/f38AgICAA8zMzADAwP8Af39/AAAAAAAAAAAAAAAAAP///wAAAAAAIQAAABgAAAAUAAAAAAAAAAAAAABAOAAAMCoAABAAAAA="/>
              </a:ext>
            </a:extLst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</p:pic>
    </p:spTree>
    <p:extLst>
      <p:ext uri="{BB962C8B-B14F-4D97-AF65-F5344CB8AC3E}">
        <p14:creationId xmlns:p14="http://schemas.microsoft.com/office/powerpoint/2010/main" val="5575697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 txBox="1">
            <a:spLocks noChangeArrowheads="1"/>
          </p:cNvSpPr>
          <p:nvPr/>
        </p:nvSpPr>
        <p:spPr bwMode="auto">
          <a:xfrm>
            <a:off x="1" y="6083935"/>
            <a:ext cx="9144000" cy="6457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indent="0">
              <a:lnSpc>
                <a:spcPct val="88000"/>
              </a:lnSpc>
              <a:spcBef>
                <a:spcPts val="900"/>
              </a:spcBef>
              <a:buNone/>
            </a:pPr>
            <a:r>
              <a:rPr lang="de-DE" sz="2000" dirty="0" smtClean="0"/>
              <a:t>Das BNE (frühere Bezeichnung Bruttosozialprodukt BSP) ist das BIP plus dem Saldo der Erwerbs- und Vermögenseinkommen der Inländer mit dem Ausland.</a:t>
            </a:r>
            <a:endParaRPr lang="de-DE" altLang="de-DE" sz="2000" dirty="0"/>
          </a:p>
        </p:txBody>
      </p:sp>
      <p:pic>
        <p:nvPicPr>
          <p:cNvPr id="2" name="Grafik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79783"/>
            <a:ext cx="9144000" cy="59109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0569235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fik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23862"/>
            <a:ext cx="9144000" cy="6010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35176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09600"/>
            <a:ext cx="9144000" cy="5638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316512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eck 1"/>
          <p:cNvSpPr/>
          <p:nvPr/>
        </p:nvSpPr>
        <p:spPr>
          <a:xfrm>
            <a:off x="123190" y="200025"/>
            <a:ext cx="8969375" cy="64325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de-DE" sz="28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3. Entkopplung von BIP und Naturbelastung als Ausweg?</a:t>
            </a:r>
            <a:endParaRPr lang="de-DE" sz="2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indent="-4572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de-DE" sz="2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im Einzelnen </a:t>
            </a:r>
            <a:r>
              <a:rPr lang="de-DE" sz="28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und in </a:t>
            </a:r>
            <a:r>
              <a:rPr lang="de-DE" sz="2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Bezug auf </a:t>
            </a:r>
            <a:r>
              <a:rPr lang="de-DE" sz="28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Treibhausgase: möglich, nötig </a:t>
            </a:r>
            <a:r>
              <a:rPr lang="de-DE" sz="2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und auf dem Weg, es geht nicht anders: </a:t>
            </a:r>
            <a:r>
              <a:rPr lang="de-DE" sz="2800" dirty="0" err="1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Schrum-pfung</a:t>
            </a:r>
            <a:r>
              <a:rPr lang="de-DE" sz="28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de-DE" sz="2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der Wirtschaftsleistung auf Null ist nicht möglich</a:t>
            </a:r>
          </a:p>
          <a:p>
            <a:pPr marL="457200" indent="-4572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de-DE" sz="28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 </a:t>
            </a:r>
            <a:r>
              <a:rPr lang="de-DE" sz="2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Bezug auf </a:t>
            </a:r>
            <a:r>
              <a:rPr lang="de-DE" sz="28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Material-Fußabdruck</a:t>
            </a:r>
            <a:r>
              <a:rPr lang="de-DE" sz="2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de-DE" sz="28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und Emissionen insg. und Biodiversität </a:t>
            </a:r>
            <a:r>
              <a:rPr lang="de-DE" sz="2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schwieriger, nur langsamer Fortschritt </a:t>
            </a:r>
          </a:p>
          <a:p>
            <a:pPr marL="457200" indent="-4572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de-DE" sz="28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auch private Haushalte </a:t>
            </a:r>
            <a:r>
              <a:rPr lang="de-DE" sz="2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und nicht-monetäre Produktion belasten die Natur</a:t>
            </a:r>
          </a:p>
          <a:p>
            <a:pPr marL="457200" indent="-4572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de-DE" sz="28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auch </a:t>
            </a:r>
            <a:r>
              <a:rPr lang="de-DE" sz="2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Überwindung des </a:t>
            </a:r>
            <a:r>
              <a:rPr lang="de-DE" sz="28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Kapitalismus durch Sozialismus </a:t>
            </a:r>
            <a:r>
              <a:rPr lang="de-DE" sz="2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ist nicht als solches die Lösung, sondern erleichtert sie nur. Wenn weiter Geldwirtschaft/Warenproduktion, dann </a:t>
            </a:r>
            <a:r>
              <a:rPr lang="de-DE" sz="28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ist weiter </a:t>
            </a:r>
            <a:r>
              <a:rPr lang="de-DE" sz="2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BIP ein Maß. Wenn </a:t>
            </a:r>
            <a:r>
              <a:rPr lang="de-DE" sz="28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nicht </a:t>
            </a:r>
            <a:r>
              <a:rPr lang="de-DE" sz="2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ändert das als solches nichts an der stofflichen </a:t>
            </a:r>
            <a:r>
              <a:rPr lang="de-DE" sz="28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Problematik. Zudem kann der Umbau nicht darauf warten, muss sofort laufen.</a:t>
            </a:r>
            <a:endParaRPr lang="de-DE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650628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resentation">
  <a:themeElements>
    <a:clrScheme name="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535379"/>
      </a:accent3>
      <a:accent4>
        <a:srgbClr val="737359"/>
      </a:accent4>
      <a:accent5>
        <a:srgbClr val="939339"/>
      </a:accent5>
      <a:accent6>
        <a:srgbClr val="B3B319"/>
      </a:accent6>
      <a:hlink>
        <a:srgbClr val="009999"/>
      </a:hlink>
      <a:folHlink>
        <a:srgbClr val="99CC00"/>
      </a:folHlink>
    </a:clrScheme>
    <a:fontScheme name="Presentation">
      <a:majorFont>
        <a:latin typeface="Arial"/>
        <a:ea typeface="Arial"/>
        <a:cs typeface="Arial"/>
      </a:majorFont>
      <a:minorFont>
        <a:latin typeface="Arial"/>
        <a:ea typeface="Arial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tio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AAAAAA"/>
        </a:accent3>
        <a:accent4>
          <a:srgbClr val="DADADA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esentation 3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tion 4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tion 5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tion 6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tion 7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esentation 8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esentation 9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esentation 10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esentation 11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esentation 12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esentation 13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esentation 14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tion 1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AAAAAA"/>
        </a:accent3>
        <a:accent4>
          <a:srgbClr val="DADADA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esentation 1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tion 1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AAAAAA"/>
        </a:accent3>
        <a:accent4>
          <a:srgbClr val="DADADA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esentation 18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Presentation">
  <a:themeElements>
    <a:clrScheme name="Presentation 1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535379"/>
      </a:accent3>
      <a:accent4>
        <a:srgbClr val="737359"/>
      </a:accent4>
      <a:accent5>
        <a:srgbClr val="939339"/>
      </a:accent5>
      <a:accent6>
        <a:srgbClr val="B3B319"/>
      </a:accent6>
      <a:hlink>
        <a:srgbClr val="0000FF"/>
      </a:hlink>
      <a:folHlink>
        <a:srgbClr val="800080"/>
      </a:folHlink>
    </a:clrScheme>
    <a:fontScheme name="Presentation">
      <a:majorFont>
        <a:latin typeface="Arial"/>
        <a:ea typeface="Arial"/>
        <a:cs typeface="Arial"/>
      </a:majorFont>
      <a:minorFont>
        <a:latin typeface="Arial"/>
        <a:ea typeface="Arial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Presentation 1">
        <a:dk1>
          <a:srgbClr val="000000"/>
        </a:dk1>
        <a:lt1>
          <a:srgbClr val="FFFFFF"/>
        </a:lt1>
        <a:dk2>
          <a:srgbClr val="1F497D"/>
        </a:dk2>
        <a:lt2>
          <a:srgbClr val="EEECE1"/>
        </a:lt2>
        <a:accent1>
          <a:srgbClr val="4F81BD"/>
        </a:accent1>
        <a:accent2>
          <a:srgbClr val="C0504D"/>
        </a:accent2>
        <a:accent3>
          <a:srgbClr val="535379"/>
        </a:accent3>
        <a:accent4>
          <a:srgbClr val="737359"/>
        </a:accent4>
        <a:accent5>
          <a:srgbClr val="939339"/>
        </a:accent5>
        <a:accent6>
          <a:srgbClr val="B3B319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tion 2">
        <a:dk1>
          <a:srgbClr val="FFFFFF"/>
        </a:dk1>
        <a:lt1>
          <a:srgbClr val="000000"/>
        </a:lt1>
        <a:dk2>
          <a:srgbClr val="EEECE1"/>
        </a:dk2>
        <a:lt2>
          <a:srgbClr val="1F497D"/>
        </a:lt2>
        <a:accent1>
          <a:srgbClr val="4F81BD"/>
        </a:accent1>
        <a:accent2>
          <a:srgbClr val="C0504D"/>
        </a:accent2>
        <a:accent3>
          <a:srgbClr val="535379"/>
        </a:accent3>
        <a:accent4>
          <a:srgbClr val="737359"/>
        </a:accent4>
        <a:accent5>
          <a:srgbClr val="939339"/>
        </a:accent5>
        <a:accent6>
          <a:srgbClr val="B3B319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tion 3">
        <a:dk1>
          <a:srgbClr val="000000"/>
        </a:dk1>
        <a:lt1>
          <a:srgbClr val="FFFFFF"/>
        </a:lt1>
        <a:dk2>
          <a:srgbClr val="1F497D"/>
        </a:dk2>
        <a:lt2>
          <a:srgbClr val="EEECE1"/>
        </a:lt2>
        <a:accent1>
          <a:srgbClr val="4F81BD"/>
        </a:accent1>
        <a:accent2>
          <a:srgbClr val="C0504D"/>
        </a:accent2>
        <a:accent3>
          <a:srgbClr val="535379"/>
        </a:accent3>
        <a:accent4>
          <a:srgbClr val="737359"/>
        </a:accent4>
        <a:accent5>
          <a:srgbClr val="939339"/>
        </a:accent5>
        <a:accent6>
          <a:srgbClr val="B3B319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tion 4">
        <a:dk1>
          <a:srgbClr val="FFFFFF"/>
        </a:dk1>
        <a:lt1>
          <a:srgbClr val="000000"/>
        </a:lt1>
        <a:dk2>
          <a:srgbClr val="EEECE1"/>
        </a:dk2>
        <a:lt2>
          <a:srgbClr val="1F497D"/>
        </a:lt2>
        <a:accent1>
          <a:srgbClr val="4F81BD"/>
        </a:accent1>
        <a:accent2>
          <a:srgbClr val="C0504D"/>
        </a:accent2>
        <a:accent3>
          <a:srgbClr val="535379"/>
        </a:accent3>
        <a:accent4>
          <a:srgbClr val="737359"/>
        </a:accent4>
        <a:accent5>
          <a:srgbClr val="939339"/>
        </a:accent5>
        <a:accent6>
          <a:srgbClr val="B3B319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tion 5">
        <a:dk1>
          <a:srgbClr val="000000"/>
        </a:dk1>
        <a:lt1>
          <a:srgbClr val="FFFFFF"/>
        </a:lt1>
        <a:dk2>
          <a:srgbClr val="1F497D"/>
        </a:dk2>
        <a:lt2>
          <a:srgbClr val="EEECE1"/>
        </a:lt2>
        <a:accent1>
          <a:srgbClr val="4F81BD"/>
        </a:accent1>
        <a:accent2>
          <a:srgbClr val="C0504D"/>
        </a:accent2>
        <a:accent3>
          <a:srgbClr val="535379"/>
        </a:accent3>
        <a:accent4>
          <a:srgbClr val="737359"/>
        </a:accent4>
        <a:accent5>
          <a:srgbClr val="939339"/>
        </a:accent5>
        <a:accent6>
          <a:srgbClr val="B3B319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tion 6">
        <a:dk1>
          <a:srgbClr val="FFFFFF"/>
        </a:dk1>
        <a:lt1>
          <a:srgbClr val="000000"/>
        </a:lt1>
        <a:dk2>
          <a:srgbClr val="EEECE1"/>
        </a:dk2>
        <a:lt2>
          <a:srgbClr val="1F497D"/>
        </a:lt2>
        <a:accent1>
          <a:srgbClr val="4F81BD"/>
        </a:accent1>
        <a:accent2>
          <a:srgbClr val="C0504D"/>
        </a:accent2>
        <a:accent3>
          <a:srgbClr val="535379"/>
        </a:accent3>
        <a:accent4>
          <a:srgbClr val="737359"/>
        </a:accent4>
        <a:accent5>
          <a:srgbClr val="939339"/>
        </a:accent5>
        <a:accent6>
          <a:srgbClr val="B3B319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505</Words>
  <Application>Microsoft Office PowerPoint</Application>
  <PresentationFormat>Bildschirmpräsentation (4:3)</PresentationFormat>
  <Paragraphs>34</Paragraphs>
  <Slides>17</Slides>
  <Notes>2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3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17</vt:i4>
      </vt:variant>
    </vt:vector>
  </HeadingPairs>
  <TitlesOfParts>
    <vt:vector size="21" baseType="lpstr">
      <vt:lpstr>Arial</vt:lpstr>
      <vt:lpstr>Calibri</vt:lpstr>
      <vt:lpstr>Times New Roman</vt:lpstr>
      <vt:lpstr>Presentation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Folie 1</dc:title>
  <dc:subject/>
  <dc:creator>Ralf Krämer</dc:creator>
  <cp:keywords/>
  <dc:description/>
  <cp:lastModifiedBy>Ralf Krämer</cp:lastModifiedBy>
  <cp:revision>300</cp:revision>
  <cp:lastPrinted>2022-03-09T17:56:28Z</cp:lastPrinted>
  <dcterms:created xsi:type="dcterms:W3CDTF">2015-02-07T23:39:27Z</dcterms:created>
  <dcterms:modified xsi:type="dcterms:W3CDTF">2022-04-12T20:54:52Z</dcterms:modified>
</cp:coreProperties>
</file>